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>
        <p:scale>
          <a:sx n="71" d="100"/>
          <a:sy n="71" d="100"/>
        </p:scale>
        <p:origin x="-115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EB41730-7DB0-4C54-9451-DD828BEA73CF}" type="datetimeFigureOut">
              <a:rPr lang="tr-TR" smtClean="0"/>
              <a:pPr/>
              <a:t>01.05.2015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6C4C2C-94C8-46D3-8380-7C0B45794DD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14480" y="1000108"/>
            <a:ext cx="7772400" cy="2857519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tr-TR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PAYLAŞMA VE YARDIMLAŞMA İBADETİ OLARAK </a:t>
            </a:r>
            <a:br>
              <a:rPr lang="tr-TR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ZEKAT VE SADAKA</a:t>
            </a: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571736" y="4643446"/>
            <a:ext cx="6172200" cy="1371600"/>
          </a:xfrm>
        </p:spPr>
        <p:txBody>
          <a:bodyPr>
            <a:normAutofit/>
          </a:bodyPr>
          <a:lstStyle/>
          <a:p>
            <a:endParaRPr lang="tr-TR" sz="3600" smtClean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r-TR" sz="360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Hazırlayan: Ayşe </a:t>
            </a:r>
            <a:r>
              <a:rPr lang="tr-TR" sz="3600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CEPECİ</a:t>
            </a:r>
            <a:endParaRPr lang="tr-TR" sz="3600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tr-TR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</a:t>
            </a:r>
            <a:r>
              <a:rPr lang="tr-TR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SADAKANIN ÖNEMİ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7158" y="2071678"/>
            <a:ext cx="5143536" cy="421486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Sadaka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şeklinde yapılan yardım, insanı kazalardan belalardan korur. Dünyada, sıhhat ve afiyet içinde bir ömür sürmeye sebep olur.  Yardım yapan kişi, hem dünyada hem de </a:t>
            </a:r>
            <a:r>
              <a:rPr lang="tr-TR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ahirette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çok büyük nimetlere kavuşmuş olur. </a:t>
            </a:r>
            <a:endParaRPr lang="tr-TR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3 Resim" descr="dostluk100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2428868"/>
            <a:ext cx="2416822" cy="3143272"/>
          </a:xfrm>
          <a:prstGeom prst="rect">
            <a:avLst/>
          </a:prstGeom>
        </p:spPr>
      </p:pic>
      <p:pic>
        <p:nvPicPr>
          <p:cNvPr id="5" name="Picture 2" descr="C:\Users\meltem\AppData\Local\Microsoft\Windows\Temporary Internet Files\Content.IE5\JWTD3B0B\MC900432675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6072182"/>
            <a:ext cx="714078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500042"/>
            <a:ext cx="8229600" cy="1143000"/>
          </a:xfrm>
        </p:spPr>
        <p:txBody>
          <a:bodyPr>
            <a:normAutofit/>
          </a:bodyPr>
          <a:lstStyle/>
          <a:p>
            <a:r>
              <a:rPr lang="tr-TR" sz="4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TEŞEKKÜRLER</a:t>
            </a:r>
            <a:endParaRPr lang="tr-TR" sz="4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4 İçerik Yer Tutucusu" descr="67b41tesekkur%20ederim15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095500" y="2084387"/>
            <a:ext cx="4191000" cy="390525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tr-TR" sz="4000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İÇİNDEKİLER</a:t>
            </a:r>
            <a:endParaRPr lang="tr-TR" sz="4000" b="1" cap="none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28596" y="1285860"/>
            <a:ext cx="8258204" cy="484030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2" action="ppaction://hlinksldjump"/>
              </a:rPr>
              <a:t>PAYLAŞMA VE YARDIMLAŞMA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3" action="ppaction://hlinksldjump"/>
              </a:rPr>
              <a:t>KUR’AN’I KERİMDEN GÜZEL BİR SÖZ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4" action="ppaction://hlinksldjump"/>
              </a:rPr>
              <a:t>ZEKAT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5" action="ppaction://hlinksldjump"/>
              </a:rPr>
              <a:t>KİMLER ZEKAT VEREBİLİR?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6" action="ppaction://hlinksldjump"/>
              </a:rPr>
              <a:t>KİMLERE ZEKAT VERİLİR?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7" action="ppaction://hlinksldjump"/>
              </a:rPr>
              <a:t>ZEKAT VEREBİLECEĞİMİZ MALLAR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8" action="ppaction://hlinksldjump"/>
              </a:rPr>
              <a:t>SADAKA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9" action="ppaction://hlinksldjump"/>
              </a:rPr>
              <a:t>SADAKANIN ÖNEMİ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tr-T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endParaRPr lang="tr-T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tr-TR" sz="4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PAYLAŞMA VE YARDIMLAŞMA</a:t>
            </a: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42910" y="1428736"/>
            <a:ext cx="4900618" cy="491174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Paylaşma ve yardımlaşma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insanların ekonomik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düzeylerini birbirine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yaklaştırır.Aynı zamanda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arada sevgi, saygı ve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kaynaşmayı sağlar.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Paylaşan ve başkalarına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yardım eden insanlar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mutlu olur.</a:t>
            </a:r>
            <a:endParaRPr lang="tr-TR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3 Resim" descr="sadaka zek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2143116"/>
            <a:ext cx="2428892" cy="3000380"/>
          </a:xfrm>
          <a:prstGeom prst="rect">
            <a:avLst/>
          </a:prstGeom>
        </p:spPr>
      </p:pic>
      <p:pic>
        <p:nvPicPr>
          <p:cNvPr id="1026" name="Picture 2" descr="C:\Users\meltem\AppData\Local\Microsoft\Windows\Temporary Internet Files\Content.IE5\JWTD3B0B\MC900432675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5929330"/>
            <a:ext cx="714078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</a:t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                    </a:t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                  </a:t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tr-TR" sz="40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KUR’AN’I KERİMDEN GÜZEL BİR SÖZ </a:t>
            </a: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714348" y="3214686"/>
            <a:ext cx="7686700" cy="2857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İyilik ve kötülük bir olmaz.</a:t>
            </a:r>
          </a:p>
          <a:p>
            <a:pPr>
              <a:buNone/>
            </a:pPr>
            <a:r>
              <a:rPr lang="tr-T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Sen kötülüğü iyilikle uzaklaştır.</a:t>
            </a:r>
          </a:p>
          <a:p>
            <a:pPr>
              <a:buNone/>
            </a:pPr>
            <a:r>
              <a:rPr lang="tr-T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O zaman seninle kendisi arasında        </a:t>
            </a:r>
          </a:p>
          <a:p>
            <a:pPr>
              <a:buNone/>
            </a:pPr>
            <a:r>
              <a:rPr lang="tr-T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düşmanlık olan bir kimse sanki</a:t>
            </a:r>
          </a:p>
          <a:p>
            <a:pPr>
              <a:buNone/>
            </a:pPr>
            <a:r>
              <a:rPr lang="tr-TR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candan bir dost gibi oluverir.</a:t>
            </a:r>
          </a:p>
          <a:p>
            <a:pPr>
              <a:buNone/>
            </a:pPr>
            <a:endParaRPr lang="tr-T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3 Resim" descr="kuran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1714488"/>
            <a:ext cx="2428892" cy="1428760"/>
          </a:xfrm>
          <a:prstGeom prst="rect">
            <a:avLst/>
          </a:prstGeom>
        </p:spPr>
      </p:pic>
      <p:pic>
        <p:nvPicPr>
          <p:cNvPr id="5" name="Picture 2" descr="C:\Users\meltem\AppData\Local\Microsoft\Windows\Temporary Internet Files\Content.IE5\JWTD3B0B\MC900432675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206" y="5929330"/>
            <a:ext cx="714078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tr-TR" sz="44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ZEKAT </a:t>
            </a:r>
            <a:endParaRPr lang="tr-TR" sz="4400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7158" y="1857364"/>
            <a:ext cx="5472122" cy="3757626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Zengin olan </a:t>
            </a:r>
            <a:r>
              <a:rPr lang="tr-TR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müslümanların</a:t>
            </a:r>
            <a:endParaRPr lang="tr-TR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yılda bir kez mal veya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Paralarından kırkta birini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sadaka olarak dağıtmalarına </a:t>
            </a:r>
          </a:p>
          <a:p>
            <a:pPr>
              <a:buNone/>
            </a:pP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Zekat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denir.       </a:t>
            </a:r>
          </a:p>
          <a:p>
            <a:pPr>
              <a:buNone/>
            </a:pPr>
            <a:endParaRPr lang="tr-T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3 Resim" descr="eller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1857364"/>
            <a:ext cx="2905124" cy="3619504"/>
          </a:xfrm>
          <a:prstGeom prst="rect">
            <a:avLst/>
          </a:prstGeom>
        </p:spPr>
      </p:pic>
      <p:pic>
        <p:nvPicPr>
          <p:cNvPr id="5" name="Picture 2" descr="C:\Users\meltem\AppData\Local\Microsoft\Windows\Temporary Internet Files\Content.IE5\JWTD3B0B\MC900432675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6072182"/>
            <a:ext cx="714078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64291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</a:t>
            </a:r>
            <a:r>
              <a:rPr lang="tr-TR" sz="4400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KİMLER ZEKAT VEREBİLİR?</a:t>
            </a: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71472" y="2285992"/>
            <a:ext cx="6615130" cy="404337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Müslüman olanlar</a:t>
            </a:r>
          </a:p>
          <a:p>
            <a:pPr>
              <a:buFont typeface="Wingdings" pitchFamily="2" charset="2"/>
              <a:buChar char="§"/>
            </a:pP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Ergenlik dönemine girmiş olanlar</a:t>
            </a:r>
          </a:p>
          <a:p>
            <a:pPr>
              <a:buFont typeface="Wingdings" pitchFamily="2" charset="2"/>
              <a:buChar char="§"/>
            </a:pP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Akıl gücünü kullananlar</a:t>
            </a:r>
          </a:p>
          <a:p>
            <a:pPr>
              <a:buFont typeface="Wingdings" pitchFamily="2" charset="2"/>
              <a:buChar char="§"/>
            </a:pP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Hür olanlar</a:t>
            </a:r>
          </a:p>
          <a:p>
            <a:pPr>
              <a:buFont typeface="Wingdings" pitchFamily="2" charset="2"/>
              <a:buChar char="§"/>
            </a:pP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Nisap miktarına ulaşmış olanlar</a:t>
            </a:r>
          </a:p>
          <a:p>
            <a:pPr>
              <a:buNone/>
            </a:pPr>
            <a:endParaRPr lang="tr-T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3 Resim" descr="zek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1500174"/>
            <a:ext cx="2857520" cy="2057405"/>
          </a:xfrm>
          <a:prstGeom prst="rect">
            <a:avLst/>
          </a:prstGeom>
        </p:spPr>
      </p:pic>
      <p:pic>
        <p:nvPicPr>
          <p:cNvPr id="5" name="Picture 2" descr="C:\Users\meltem\AppData\Local\Microsoft\Windows\Temporary Internet Files\Content.IE5\JWTD3B0B\MC900432675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5929330"/>
            <a:ext cx="714078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</a:t>
            </a:r>
            <a:r>
              <a:rPr lang="tr-TR" sz="4400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KİMLERE ZEKAT VERİLİR?</a:t>
            </a: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757742" cy="4525963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Fakirler</a:t>
            </a:r>
          </a:p>
          <a:p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Miskinler</a:t>
            </a:r>
          </a:p>
          <a:p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Borçlular</a:t>
            </a:r>
          </a:p>
          <a:p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Yolcular</a:t>
            </a:r>
          </a:p>
          <a:p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Allah Yolunda Olanlar</a:t>
            </a:r>
            <a:endParaRPr lang="tr-TR" sz="32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3 Resim" descr="146783_yoksu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2000240"/>
            <a:ext cx="2819400" cy="2095500"/>
          </a:xfrm>
          <a:prstGeom prst="rect">
            <a:avLst/>
          </a:prstGeom>
        </p:spPr>
      </p:pic>
      <p:pic>
        <p:nvPicPr>
          <p:cNvPr id="5" name="Picture 2" descr="C:\Users\meltem\AppData\Local\Microsoft\Windows\Temporary Internet Files\Content.IE5\JWTD3B0B\MC900432675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6072182"/>
            <a:ext cx="714078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tr-TR" sz="3600" dirty="0" smtClean="0">
                <a:solidFill>
                  <a:srgbClr val="00B05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ZEKAT VEREBİLECEĞİMİZ MALLAR</a:t>
            </a: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6758006" cy="3757626"/>
          </a:xfrm>
        </p:spPr>
        <p:txBody>
          <a:bodyPr>
            <a:noAutofit/>
          </a:bodyPr>
          <a:lstStyle/>
          <a:p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Altın gümüş gibi </a:t>
            </a: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kıymetli madenler</a:t>
            </a:r>
          </a:p>
          <a:p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Koyun,keçi,sığır,deve gibi küçük veya büyükbaş</a:t>
            </a: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hayvanlar</a:t>
            </a:r>
          </a:p>
          <a:p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Kazandığımız </a:t>
            </a: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paralar</a:t>
            </a:r>
          </a:p>
          <a:p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Alınıp satılan </a:t>
            </a: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ticaret malları</a:t>
            </a:r>
          </a:p>
          <a:p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Buğday,nohut,sebze,meyve gibi </a:t>
            </a: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toprak ürünleri.</a:t>
            </a:r>
            <a:endParaRPr lang="tr-TR" sz="32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3 Resim" descr="1(1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3643314"/>
            <a:ext cx="2233611" cy="1696472"/>
          </a:xfrm>
          <a:prstGeom prst="rect">
            <a:avLst/>
          </a:prstGeom>
        </p:spPr>
      </p:pic>
      <p:pic>
        <p:nvPicPr>
          <p:cNvPr id="5" name="4 Resim" descr="fitre-ve-zeka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6" y="1785926"/>
            <a:ext cx="1857388" cy="1428760"/>
          </a:xfrm>
          <a:prstGeom prst="rect">
            <a:avLst/>
          </a:prstGeom>
        </p:spPr>
      </p:pic>
      <p:pic>
        <p:nvPicPr>
          <p:cNvPr id="6" name="5 Resim" descr="karnibahar_koyun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5000636"/>
            <a:ext cx="1833562" cy="1643074"/>
          </a:xfrm>
          <a:prstGeom prst="rect">
            <a:avLst/>
          </a:prstGeom>
        </p:spPr>
      </p:pic>
      <p:pic>
        <p:nvPicPr>
          <p:cNvPr id="7" name="Picture 2" descr="C:\Users\meltem\AppData\Local\Microsoft\Windows\Temporary Internet Files\Content.IE5\JWTD3B0B\MC900432675[1]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20" y="6072182"/>
            <a:ext cx="714078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357166"/>
            <a:ext cx="8543956" cy="1060472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</a:t>
            </a:r>
            <a:r>
              <a:rPr lang="tr-TR" sz="44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itchFamily="34" charset="0"/>
                <a:ea typeface="Tahoma" pitchFamily="34" charset="0"/>
                <a:cs typeface="Tahoma" pitchFamily="34" charset="0"/>
              </a:rPr>
              <a:t>SADAKA</a:t>
            </a:r>
            <a: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11493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  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Sadaka, </a:t>
            </a: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Allah rızası </a:t>
            </a: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için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fakirlere, muhtaç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kimselere,karşılıksız olarak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verilen şey;yapılan yardım,</a:t>
            </a:r>
          </a:p>
          <a:p>
            <a:pPr>
              <a:buNone/>
            </a:pPr>
            <a:r>
              <a:rPr lang="tr-T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her türlü iyilik; </a:t>
            </a: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Allah</a:t>
            </a:r>
          </a:p>
          <a:p>
            <a:pPr>
              <a:buNone/>
            </a:pP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yolunda yapılan</a:t>
            </a:r>
          </a:p>
          <a:p>
            <a:pPr>
              <a:buNone/>
            </a:pPr>
            <a:r>
              <a:rPr lang="tr-TR" sz="32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harcamadır.</a:t>
            </a:r>
            <a:endParaRPr lang="tr-TR" sz="32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3 Resim" descr="sadaka.jp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57818" y="1214422"/>
            <a:ext cx="3190884" cy="4357699"/>
          </a:xfrm>
          <a:prstGeom prst="rect">
            <a:avLst/>
          </a:prstGeom>
          <a:ln>
            <a:noFill/>
          </a:ln>
        </p:spPr>
      </p:pic>
      <p:pic>
        <p:nvPicPr>
          <p:cNvPr id="5" name="Picture 2" descr="C:\Users\meltem\AppData\Local\Microsoft\Windows\Temporary Internet Files\Content.IE5\JWTD3B0B\MC900432675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6072182"/>
            <a:ext cx="714078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189</TotalTime>
  <Words>218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Cumba</vt:lpstr>
      <vt:lpstr> PAYLAŞMA VE YARDIMLAŞMA İBADETİ OLARAK  ZEKAT VE SADAKA </vt:lpstr>
      <vt:lpstr>İÇİNDEKİLER</vt:lpstr>
      <vt:lpstr>PAYLAŞMA VE YARDIMLAŞMA  </vt:lpstr>
      <vt:lpstr>                                                                                                                                                                                     KUR’AN’I KERİMDEN GÜZEL BİR SÖZ   </vt:lpstr>
      <vt:lpstr>                ZEKAT </vt:lpstr>
      <vt:lpstr>               KİMLER ZEKAT VEREBİLİR? </vt:lpstr>
      <vt:lpstr>        KİMLERE ZEKAT VERİLİR? </vt:lpstr>
      <vt:lpstr>      ZEKAT VEREBİLECEĞİMİZ MALLAR </vt:lpstr>
      <vt:lpstr>             SADAKA </vt:lpstr>
      <vt:lpstr>          SADAKANIN ÖNEMİ </vt:lpstr>
      <vt:lpstr>  TEŞEKKÜRLER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PAYLAŞMA VE YARDIMLAŞMA İBADETİ OLARAK  ZEKAT VE SADAKA</dc:title>
  <dc:creator>meltem</dc:creator>
  <cp:lastModifiedBy>overseer</cp:lastModifiedBy>
  <cp:revision>59</cp:revision>
  <dcterms:created xsi:type="dcterms:W3CDTF">2011-03-18T00:35:44Z</dcterms:created>
  <dcterms:modified xsi:type="dcterms:W3CDTF">2015-05-01T10:59:18Z</dcterms:modified>
</cp:coreProperties>
</file>