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4" r:id="rId4"/>
    <p:sldId id="313" r:id="rId5"/>
    <p:sldId id="271" r:id="rId6"/>
    <p:sldId id="287" r:id="rId7"/>
    <p:sldId id="286" r:id="rId8"/>
    <p:sldId id="314" r:id="rId9"/>
    <p:sldId id="267" r:id="rId10"/>
    <p:sldId id="285" r:id="rId11"/>
    <p:sldId id="318" r:id="rId12"/>
    <p:sldId id="315" r:id="rId13"/>
    <p:sldId id="319" r:id="rId14"/>
    <p:sldId id="284" r:id="rId15"/>
    <p:sldId id="320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A35"/>
    <a:srgbClr val="FDF1E9"/>
    <a:srgbClr val="7D7D7D"/>
    <a:srgbClr val="C3EBF3"/>
    <a:srgbClr val="A5E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361" autoAdjust="0"/>
  </p:normalViewPr>
  <p:slideViewPr>
    <p:cSldViewPr snapToGrid="0">
      <p:cViewPr varScale="1">
        <p:scale>
          <a:sx n="85" d="100"/>
          <a:sy n="85" d="100"/>
        </p:scale>
        <p:origin x="-581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494736-4947-422C-AE86-37019AA5A8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E647090-AEB9-49D8-8CEC-F982E47DD2E2}">
      <dgm:prSet phldrT="[Metin]"/>
      <dgm:spPr>
        <a:xfrm>
          <a:off x="523417" y="376019"/>
          <a:ext cx="5714554" cy="752038"/>
        </a:xfrm>
        <a:solidFill>
          <a:srgbClr val="FFFFFF"/>
        </a:solid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r-TR" b="0" dirty="0" smtClean="0">
              <a:solidFill>
                <a:srgbClr val="292934"/>
              </a:solidFill>
              <a:latin typeface="Arial"/>
              <a:ea typeface="+mn-ea"/>
              <a:cs typeface="+mn-cs"/>
            </a:rPr>
            <a:t>Rehberlik ve psikolojik danışma </a:t>
          </a:r>
          <a:r>
            <a:rPr lang="tr-TR" b="0" dirty="0">
              <a:solidFill>
                <a:srgbClr val="292934"/>
              </a:solidFill>
              <a:latin typeface="Arial"/>
              <a:ea typeface="+mn-ea"/>
              <a:cs typeface="+mn-cs"/>
            </a:rPr>
            <a:t>hizmetlerinin programlı, ölçülebilir, hesap verebilir nitelikte ve öğrenci ihtiyaçları temel alınarak sunulmasının sağlanması</a:t>
          </a:r>
        </a:p>
      </dgm:t>
    </dgm:pt>
    <dgm:pt modelId="{E38C330A-184F-4F8B-840C-E497F64F3F8A}" type="parTrans" cxnId="{B2B5094D-F5CB-4C28-A96E-8D680C5631CE}">
      <dgm:prSet/>
      <dgm:spPr/>
      <dgm:t>
        <a:bodyPr/>
        <a:lstStyle/>
        <a:p>
          <a:endParaRPr lang="tr-TR"/>
        </a:p>
      </dgm:t>
    </dgm:pt>
    <dgm:pt modelId="{24BEB237-8422-4A86-AF24-068218DD6BB3}" type="sibTrans" cxnId="{B2B5094D-F5CB-4C28-A96E-8D680C5631CE}">
      <dgm:prSet/>
      <dgm:spPr>
        <a:xfrm>
          <a:off x="-4250612" y="-652153"/>
          <a:ext cx="5064498" cy="5064498"/>
        </a:xfrm>
        <a:noFill/>
        <a:ln w="26425" cap="flat" cmpd="sng" algn="ctr">
          <a:solidFill>
            <a:schemeClr val="accent1">
              <a:lumMod val="75000"/>
            </a:schemeClr>
          </a:solidFill>
          <a:prstDash val="solid"/>
        </a:ln>
        <a:effectLst/>
      </dgm:spPr>
      <dgm:t>
        <a:bodyPr/>
        <a:lstStyle/>
        <a:p>
          <a:endParaRPr lang="tr-TR"/>
        </a:p>
      </dgm:t>
    </dgm:pt>
    <dgm:pt modelId="{8D93A058-BF2B-4620-83D7-595EB05245BD}">
      <dgm:prSet phldrT="[Metin]"/>
      <dgm:spPr>
        <a:xfrm>
          <a:off x="796783" y="1504076"/>
          <a:ext cx="5441188" cy="752038"/>
        </a:xfrm>
        <a:solidFill>
          <a:srgbClr val="FFFFFF"/>
        </a:solid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r-TR" b="0" dirty="0">
              <a:solidFill>
                <a:srgbClr val="292934"/>
              </a:solidFill>
              <a:latin typeface="Arial"/>
              <a:ea typeface="+mn-ea"/>
              <a:cs typeface="+mn-cs"/>
            </a:rPr>
            <a:t>Sunulan rehberlik </a:t>
          </a:r>
          <a:r>
            <a:rPr lang="tr-TR" b="0" dirty="0" smtClean="0">
              <a:solidFill>
                <a:srgbClr val="292934"/>
              </a:solidFill>
              <a:latin typeface="Arial"/>
              <a:ea typeface="+mn-ea"/>
              <a:cs typeface="+mn-cs"/>
            </a:rPr>
            <a:t>ve psikolojik danışma hizmetlerine </a:t>
          </a:r>
          <a:r>
            <a:rPr lang="tr-TR" b="0" dirty="0">
              <a:solidFill>
                <a:srgbClr val="292934"/>
              </a:solidFill>
              <a:latin typeface="Arial"/>
              <a:ea typeface="+mn-ea"/>
              <a:cs typeface="+mn-cs"/>
            </a:rPr>
            <a:t>ait verilerin anlık ve sistemli olarak takip edilebilmesi</a:t>
          </a:r>
        </a:p>
      </dgm:t>
    </dgm:pt>
    <dgm:pt modelId="{20749509-57D8-4AE0-8EBA-D208ACD9CFC2}" type="parTrans" cxnId="{01839F4E-C310-4329-ACEA-2E542C25DCBB}">
      <dgm:prSet/>
      <dgm:spPr/>
      <dgm:t>
        <a:bodyPr/>
        <a:lstStyle/>
        <a:p>
          <a:endParaRPr lang="tr-TR"/>
        </a:p>
      </dgm:t>
    </dgm:pt>
    <dgm:pt modelId="{575503AA-2323-4EE7-8458-6DFA2218C5C8}" type="sibTrans" cxnId="{01839F4E-C310-4329-ACEA-2E542C25DCBB}">
      <dgm:prSet/>
      <dgm:spPr/>
      <dgm:t>
        <a:bodyPr/>
        <a:lstStyle/>
        <a:p>
          <a:endParaRPr lang="tr-TR"/>
        </a:p>
      </dgm:t>
    </dgm:pt>
    <dgm:pt modelId="{6E868AC9-DAEE-4C67-A709-BAF0568FD4B1}">
      <dgm:prSet phldrT="[Metin]"/>
      <dgm:spPr>
        <a:xfrm>
          <a:off x="523417" y="2632134"/>
          <a:ext cx="5714554" cy="752038"/>
        </a:xfrm>
        <a:solidFill>
          <a:srgbClr val="FFFFFF"/>
        </a:solid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r-TR" b="0" dirty="0">
              <a:solidFill>
                <a:srgbClr val="292934"/>
              </a:solidFill>
              <a:latin typeface="Arial"/>
              <a:ea typeface="+mn-ea"/>
              <a:cs typeface="+mn-cs"/>
            </a:rPr>
            <a:t>Bakanlık politikalarının sistematik olarak elde edilen veriler üzerinden geliştirilmesi</a:t>
          </a:r>
        </a:p>
      </dgm:t>
    </dgm:pt>
    <dgm:pt modelId="{CB50FDF9-F41D-4906-9EAA-5EF9908852A0}" type="parTrans" cxnId="{F7911C86-0A71-4F6C-96E8-7A61E3B5621C}">
      <dgm:prSet/>
      <dgm:spPr/>
      <dgm:t>
        <a:bodyPr/>
        <a:lstStyle/>
        <a:p>
          <a:endParaRPr lang="tr-TR"/>
        </a:p>
      </dgm:t>
    </dgm:pt>
    <dgm:pt modelId="{CBB7D509-8FBE-417B-B872-B3915C26C392}" type="sibTrans" cxnId="{F7911C86-0A71-4F6C-96E8-7A61E3B5621C}">
      <dgm:prSet/>
      <dgm:spPr/>
      <dgm:t>
        <a:bodyPr/>
        <a:lstStyle/>
        <a:p>
          <a:endParaRPr lang="tr-TR"/>
        </a:p>
      </dgm:t>
    </dgm:pt>
    <dgm:pt modelId="{22EDC49B-8949-4D65-BBD8-BF11DAF9C250}" type="pres">
      <dgm:prSet presAssocID="{0A494736-4947-422C-AE86-37019AA5A8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673F5F22-2348-454E-9DAE-BB37E3AECDAC}" type="pres">
      <dgm:prSet presAssocID="{0A494736-4947-422C-AE86-37019AA5A8EC}" presName="Name1" presStyleCnt="0"/>
      <dgm:spPr/>
    </dgm:pt>
    <dgm:pt modelId="{51AD623F-72B9-4189-83C1-C5D9A61F7977}" type="pres">
      <dgm:prSet presAssocID="{0A494736-4947-422C-AE86-37019AA5A8EC}" presName="cycle" presStyleCnt="0"/>
      <dgm:spPr/>
    </dgm:pt>
    <dgm:pt modelId="{3B8DC9B1-6750-4D5D-9671-3FF001EE1AC0}" type="pres">
      <dgm:prSet presAssocID="{0A494736-4947-422C-AE86-37019AA5A8EC}" presName="srcNode" presStyleLbl="node1" presStyleIdx="0" presStyleCnt="3"/>
      <dgm:spPr/>
    </dgm:pt>
    <dgm:pt modelId="{C382D0A7-E3A8-4E95-89CA-1578B624A4E0}" type="pres">
      <dgm:prSet presAssocID="{0A494736-4947-422C-AE86-37019AA5A8EC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426"/>
          </a:avLst>
        </a:prstGeom>
      </dgm:spPr>
      <dgm:t>
        <a:bodyPr/>
        <a:lstStyle/>
        <a:p>
          <a:endParaRPr lang="tr-TR"/>
        </a:p>
      </dgm:t>
    </dgm:pt>
    <dgm:pt modelId="{1C6D4137-4F9F-4D9D-8E59-F3C3D86A21C2}" type="pres">
      <dgm:prSet presAssocID="{0A494736-4947-422C-AE86-37019AA5A8EC}" presName="extraNode" presStyleLbl="node1" presStyleIdx="0" presStyleCnt="3"/>
      <dgm:spPr/>
    </dgm:pt>
    <dgm:pt modelId="{7A39CD28-FCCA-410B-A039-9A27960E7DD0}" type="pres">
      <dgm:prSet presAssocID="{0A494736-4947-422C-AE86-37019AA5A8EC}" presName="dstNode" presStyleLbl="node1" presStyleIdx="0" presStyleCnt="3"/>
      <dgm:spPr/>
    </dgm:pt>
    <dgm:pt modelId="{AF921F0A-221E-4E0B-9A3D-5BFBF25E772C}" type="pres">
      <dgm:prSet presAssocID="{2E647090-AEB9-49D8-8CEC-F982E47DD2E2}" presName="text_1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r-TR"/>
        </a:p>
      </dgm:t>
    </dgm:pt>
    <dgm:pt modelId="{4C184DDB-365C-4C4A-8341-0D83B8BB4EA9}" type="pres">
      <dgm:prSet presAssocID="{2E647090-AEB9-49D8-8CEC-F982E47DD2E2}" presName="accent_1" presStyleCnt="0"/>
      <dgm:spPr/>
    </dgm:pt>
    <dgm:pt modelId="{6FF86F40-26F5-4ADA-A4F0-C19C54CEF39A}" type="pres">
      <dgm:prSet presAssocID="{2E647090-AEB9-49D8-8CEC-F982E47DD2E2}" presName="accentRepeatNode" presStyleLbl="solidFgAcc1" presStyleIdx="0" presStyleCnt="3"/>
      <dgm:spPr>
        <a:xfrm>
          <a:off x="53393" y="282014"/>
          <a:ext cx="940048" cy="94004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6425" cap="flat" cmpd="sng" algn="ctr">
          <a:solidFill>
            <a:schemeClr val="accent1">
              <a:lumMod val="75000"/>
            </a:schemeClr>
          </a:solidFill>
          <a:prstDash val="solid"/>
        </a:ln>
        <a:effectLst/>
      </dgm:spPr>
      <dgm:t>
        <a:bodyPr/>
        <a:lstStyle/>
        <a:p>
          <a:endParaRPr lang="tr-TR"/>
        </a:p>
      </dgm:t>
    </dgm:pt>
    <dgm:pt modelId="{C9C68AC1-21B5-4EA2-A96F-3C888835357F}" type="pres">
      <dgm:prSet presAssocID="{8D93A058-BF2B-4620-83D7-595EB05245BD}" presName="text_2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r-TR"/>
        </a:p>
      </dgm:t>
    </dgm:pt>
    <dgm:pt modelId="{D9A0AA6A-C554-4958-9E2E-4AA1099D21B1}" type="pres">
      <dgm:prSet presAssocID="{8D93A058-BF2B-4620-83D7-595EB05245BD}" presName="accent_2" presStyleCnt="0"/>
      <dgm:spPr/>
    </dgm:pt>
    <dgm:pt modelId="{FA72E2C5-1769-4444-A592-A13379EBBB49}" type="pres">
      <dgm:prSet presAssocID="{8D93A058-BF2B-4620-83D7-595EB05245BD}" presName="accentRepeatNode" presStyleLbl="solidFgAcc1" presStyleIdx="1" presStyleCnt="3"/>
      <dgm:spPr>
        <a:xfrm>
          <a:off x="326759" y="1410072"/>
          <a:ext cx="940048" cy="94004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6425" cap="flat" cmpd="sng" algn="ctr">
          <a:solidFill>
            <a:schemeClr val="accent1">
              <a:lumMod val="75000"/>
            </a:schemeClr>
          </a:solidFill>
          <a:prstDash val="solid"/>
        </a:ln>
        <a:effectLst/>
      </dgm:spPr>
      <dgm:t>
        <a:bodyPr/>
        <a:lstStyle/>
        <a:p>
          <a:endParaRPr lang="tr-TR"/>
        </a:p>
      </dgm:t>
    </dgm:pt>
    <dgm:pt modelId="{6762CD09-864D-409D-BA36-1D39358EEA57}" type="pres">
      <dgm:prSet presAssocID="{6E868AC9-DAEE-4C67-A709-BAF0568FD4B1}" presName="text_3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r-TR"/>
        </a:p>
      </dgm:t>
    </dgm:pt>
    <dgm:pt modelId="{FC09299A-1EAB-40DA-802D-2C0BB9BD7136}" type="pres">
      <dgm:prSet presAssocID="{6E868AC9-DAEE-4C67-A709-BAF0568FD4B1}" presName="accent_3" presStyleCnt="0"/>
      <dgm:spPr/>
    </dgm:pt>
    <dgm:pt modelId="{868D1355-4677-408D-9D9C-F94AECA35CDC}" type="pres">
      <dgm:prSet presAssocID="{6E868AC9-DAEE-4C67-A709-BAF0568FD4B1}" presName="accentRepeatNode" presStyleLbl="solidFgAcc1" presStyleIdx="2" presStyleCnt="3"/>
      <dgm:spPr>
        <a:xfrm>
          <a:off x="53393" y="2538129"/>
          <a:ext cx="940048" cy="94004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6425" cap="flat" cmpd="sng" algn="ctr">
          <a:solidFill>
            <a:schemeClr val="accent1">
              <a:lumMod val="75000"/>
            </a:schemeClr>
          </a:solidFill>
          <a:prstDash val="solid"/>
        </a:ln>
        <a:effectLst/>
      </dgm:spPr>
      <dgm:t>
        <a:bodyPr/>
        <a:lstStyle/>
        <a:p>
          <a:endParaRPr lang="tr-TR"/>
        </a:p>
      </dgm:t>
    </dgm:pt>
  </dgm:ptLst>
  <dgm:cxnLst>
    <dgm:cxn modelId="{37013DE3-65D2-41D3-A124-F299E3FE64BC}" type="presOf" srcId="{6E868AC9-DAEE-4C67-A709-BAF0568FD4B1}" destId="{6762CD09-864D-409D-BA36-1D39358EEA57}" srcOrd="0" destOrd="0" presId="urn:microsoft.com/office/officeart/2008/layout/VerticalCurvedList"/>
    <dgm:cxn modelId="{65F734D9-9E0F-47FC-873A-AAEE15933565}" type="presOf" srcId="{24BEB237-8422-4A86-AF24-068218DD6BB3}" destId="{C382D0A7-E3A8-4E95-89CA-1578B624A4E0}" srcOrd="0" destOrd="0" presId="urn:microsoft.com/office/officeart/2008/layout/VerticalCurvedList"/>
    <dgm:cxn modelId="{F7911C86-0A71-4F6C-96E8-7A61E3B5621C}" srcId="{0A494736-4947-422C-AE86-37019AA5A8EC}" destId="{6E868AC9-DAEE-4C67-A709-BAF0568FD4B1}" srcOrd="2" destOrd="0" parTransId="{CB50FDF9-F41D-4906-9EAA-5EF9908852A0}" sibTransId="{CBB7D509-8FBE-417B-B872-B3915C26C392}"/>
    <dgm:cxn modelId="{A6BB1308-7C60-425A-89FC-12A3EE7CB74C}" type="presOf" srcId="{2E647090-AEB9-49D8-8CEC-F982E47DD2E2}" destId="{AF921F0A-221E-4E0B-9A3D-5BFBF25E772C}" srcOrd="0" destOrd="0" presId="urn:microsoft.com/office/officeart/2008/layout/VerticalCurvedList"/>
    <dgm:cxn modelId="{9CC1F7B8-9E63-4117-AAB8-FC8DB5DC7015}" type="presOf" srcId="{0A494736-4947-422C-AE86-37019AA5A8EC}" destId="{22EDC49B-8949-4D65-BBD8-BF11DAF9C250}" srcOrd="0" destOrd="0" presId="urn:microsoft.com/office/officeart/2008/layout/VerticalCurvedList"/>
    <dgm:cxn modelId="{E70B7459-32BF-44BA-827C-03E830BF8270}" type="presOf" srcId="{8D93A058-BF2B-4620-83D7-595EB05245BD}" destId="{C9C68AC1-21B5-4EA2-A96F-3C888835357F}" srcOrd="0" destOrd="0" presId="urn:microsoft.com/office/officeart/2008/layout/VerticalCurvedList"/>
    <dgm:cxn modelId="{01839F4E-C310-4329-ACEA-2E542C25DCBB}" srcId="{0A494736-4947-422C-AE86-37019AA5A8EC}" destId="{8D93A058-BF2B-4620-83D7-595EB05245BD}" srcOrd="1" destOrd="0" parTransId="{20749509-57D8-4AE0-8EBA-D208ACD9CFC2}" sibTransId="{575503AA-2323-4EE7-8458-6DFA2218C5C8}"/>
    <dgm:cxn modelId="{B2B5094D-F5CB-4C28-A96E-8D680C5631CE}" srcId="{0A494736-4947-422C-AE86-37019AA5A8EC}" destId="{2E647090-AEB9-49D8-8CEC-F982E47DD2E2}" srcOrd="0" destOrd="0" parTransId="{E38C330A-184F-4F8B-840C-E497F64F3F8A}" sibTransId="{24BEB237-8422-4A86-AF24-068218DD6BB3}"/>
    <dgm:cxn modelId="{52A9F1ED-3AD4-4B7C-9339-53DF31980A6E}" type="presParOf" srcId="{22EDC49B-8949-4D65-BBD8-BF11DAF9C250}" destId="{673F5F22-2348-454E-9DAE-BB37E3AECDAC}" srcOrd="0" destOrd="0" presId="urn:microsoft.com/office/officeart/2008/layout/VerticalCurvedList"/>
    <dgm:cxn modelId="{73D1CD8E-3D7B-457F-A974-1A9713A1FFE3}" type="presParOf" srcId="{673F5F22-2348-454E-9DAE-BB37E3AECDAC}" destId="{51AD623F-72B9-4189-83C1-C5D9A61F7977}" srcOrd="0" destOrd="0" presId="urn:microsoft.com/office/officeart/2008/layout/VerticalCurvedList"/>
    <dgm:cxn modelId="{DEB40F1F-33AE-478B-B969-306245140613}" type="presParOf" srcId="{51AD623F-72B9-4189-83C1-C5D9A61F7977}" destId="{3B8DC9B1-6750-4D5D-9671-3FF001EE1AC0}" srcOrd="0" destOrd="0" presId="urn:microsoft.com/office/officeart/2008/layout/VerticalCurvedList"/>
    <dgm:cxn modelId="{C68BC7C6-38B1-4B37-B7B8-8F3CFE784B8D}" type="presParOf" srcId="{51AD623F-72B9-4189-83C1-C5D9A61F7977}" destId="{C382D0A7-E3A8-4E95-89CA-1578B624A4E0}" srcOrd="1" destOrd="0" presId="urn:microsoft.com/office/officeart/2008/layout/VerticalCurvedList"/>
    <dgm:cxn modelId="{A40917A6-F3CC-4331-9E6C-6C2ED2FCED25}" type="presParOf" srcId="{51AD623F-72B9-4189-83C1-C5D9A61F7977}" destId="{1C6D4137-4F9F-4D9D-8E59-F3C3D86A21C2}" srcOrd="2" destOrd="0" presId="urn:microsoft.com/office/officeart/2008/layout/VerticalCurvedList"/>
    <dgm:cxn modelId="{D91458A1-1602-42D5-82F4-C2CE5BA89CEE}" type="presParOf" srcId="{51AD623F-72B9-4189-83C1-C5D9A61F7977}" destId="{7A39CD28-FCCA-410B-A039-9A27960E7DD0}" srcOrd="3" destOrd="0" presId="urn:microsoft.com/office/officeart/2008/layout/VerticalCurvedList"/>
    <dgm:cxn modelId="{6D6340A5-83BF-456D-84DD-C9F8590301C6}" type="presParOf" srcId="{673F5F22-2348-454E-9DAE-BB37E3AECDAC}" destId="{AF921F0A-221E-4E0B-9A3D-5BFBF25E772C}" srcOrd="1" destOrd="0" presId="urn:microsoft.com/office/officeart/2008/layout/VerticalCurvedList"/>
    <dgm:cxn modelId="{190A263A-5B9C-4FE2-B34A-D8693F9D7E88}" type="presParOf" srcId="{673F5F22-2348-454E-9DAE-BB37E3AECDAC}" destId="{4C184DDB-365C-4C4A-8341-0D83B8BB4EA9}" srcOrd="2" destOrd="0" presId="urn:microsoft.com/office/officeart/2008/layout/VerticalCurvedList"/>
    <dgm:cxn modelId="{439E880B-DDDE-462A-8BD4-C183B966ACB5}" type="presParOf" srcId="{4C184DDB-365C-4C4A-8341-0D83B8BB4EA9}" destId="{6FF86F40-26F5-4ADA-A4F0-C19C54CEF39A}" srcOrd="0" destOrd="0" presId="urn:microsoft.com/office/officeart/2008/layout/VerticalCurvedList"/>
    <dgm:cxn modelId="{1997C1C1-972C-4A70-A553-911AFB093EA7}" type="presParOf" srcId="{673F5F22-2348-454E-9DAE-BB37E3AECDAC}" destId="{C9C68AC1-21B5-4EA2-A96F-3C888835357F}" srcOrd="3" destOrd="0" presId="urn:microsoft.com/office/officeart/2008/layout/VerticalCurvedList"/>
    <dgm:cxn modelId="{CE53086C-8C50-4FFB-AE5F-EEB652556C6A}" type="presParOf" srcId="{673F5F22-2348-454E-9DAE-BB37E3AECDAC}" destId="{D9A0AA6A-C554-4958-9E2E-4AA1099D21B1}" srcOrd="4" destOrd="0" presId="urn:microsoft.com/office/officeart/2008/layout/VerticalCurvedList"/>
    <dgm:cxn modelId="{AEC9B501-D6E2-4E6D-9595-D08142B1CD53}" type="presParOf" srcId="{D9A0AA6A-C554-4958-9E2E-4AA1099D21B1}" destId="{FA72E2C5-1769-4444-A592-A13379EBBB49}" srcOrd="0" destOrd="0" presId="urn:microsoft.com/office/officeart/2008/layout/VerticalCurvedList"/>
    <dgm:cxn modelId="{DE049AC1-12DB-4D32-BBC4-915D2BC271AC}" type="presParOf" srcId="{673F5F22-2348-454E-9DAE-BB37E3AECDAC}" destId="{6762CD09-864D-409D-BA36-1D39358EEA57}" srcOrd="5" destOrd="0" presId="urn:microsoft.com/office/officeart/2008/layout/VerticalCurvedList"/>
    <dgm:cxn modelId="{E5613708-F27D-4652-BE67-7930A566A068}" type="presParOf" srcId="{673F5F22-2348-454E-9DAE-BB37E3AECDAC}" destId="{FC09299A-1EAB-40DA-802D-2C0BB9BD7136}" srcOrd="6" destOrd="0" presId="urn:microsoft.com/office/officeart/2008/layout/VerticalCurvedList"/>
    <dgm:cxn modelId="{60966732-EF19-45E0-955C-BAE98D27BA95}" type="presParOf" srcId="{FC09299A-1EAB-40DA-802D-2C0BB9BD7136}" destId="{868D1355-4677-408D-9D9C-F94AECA35CDC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16F51B-0D43-4294-8DD6-5487BA4BEB8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D6C13DA-57B0-4615-8E9C-544BA3F4CD13}">
      <dgm:prSet phldrT="[Metin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tr-TR" sz="1600" b="0" dirty="0" smtClean="0">
              <a:solidFill>
                <a:schemeClr val="tx1"/>
              </a:solidFill>
            </a:rPr>
            <a:t>MEB. Rehberlik ve Psikolojik Danışma Hizmetleri Sunum Sistemi</a:t>
          </a:r>
          <a:endParaRPr lang="tr-TR" sz="1600" b="0" dirty="0">
            <a:solidFill>
              <a:schemeClr val="tx1"/>
            </a:solidFill>
          </a:endParaRPr>
        </a:p>
      </dgm:t>
    </dgm:pt>
    <dgm:pt modelId="{46A7A82A-9853-4B4D-AEBB-DD4440987808}" type="parTrans" cxnId="{8CEA83AD-5CE9-4FCC-90A4-10452A832F53}">
      <dgm:prSet/>
      <dgm:spPr/>
      <dgm:t>
        <a:bodyPr/>
        <a:lstStyle/>
        <a:p>
          <a:endParaRPr lang="tr-TR"/>
        </a:p>
      </dgm:t>
    </dgm:pt>
    <dgm:pt modelId="{9D463709-44D5-4CB3-B28E-F13D89B58227}" type="sibTrans" cxnId="{8CEA83AD-5CE9-4FCC-90A4-10452A832F53}">
      <dgm:prSet/>
      <dgm:spPr/>
      <dgm:t>
        <a:bodyPr/>
        <a:lstStyle/>
        <a:p>
          <a:endParaRPr lang="tr-TR"/>
        </a:p>
      </dgm:t>
    </dgm:pt>
    <dgm:pt modelId="{A81C3F98-9E2B-4EB6-AFDC-7BA693C191D0}">
      <dgm:prSet phldrT="[Metin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tr-TR" sz="1200" b="0" dirty="0" smtClean="0">
              <a:solidFill>
                <a:schemeClr val="tx1"/>
              </a:solidFill>
            </a:rPr>
            <a:t>Gelişimsel ve Önleyici Hizmetler</a:t>
          </a:r>
          <a:endParaRPr lang="tr-TR" sz="1200" b="0" dirty="0">
            <a:solidFill>
              <a:schemeClr val="tx1"/>
            </a:solidFill>
          </a:endParaRPr>
        </a:p>
      </dgm:t>
    </dgm:pt>
    <dgm:pt modelId="{CF8409EB-D90E-4B52-81CA-A22B9D6B7F29}" type="parTrans" cxnId="{11BC27B1-F4E6-4D5A-8EF8-C597C46A5AB7}">
      <dgm:prSet/>
      <dgm:spPr/>
      <dgm:t>
        <a:bodyPr/>
        <a:lstStyle/>
        <a:p>
          <a:endParaRPr lang="tr-TR"/>
        </a:p>
      </dgm:t>
    </dgm:pt>
    <dgm:pt modelId="{FB241C72-5078-4027-88E1-472E5221D8C7}" type="sibTrans" cxnId="{11BC27B1-F4E6-4D5A-8EF8-C597C46A5AB7}">
      <dgm:prSet/>
      <dgm:spPr/>
      <dgm:t>
        <a:bodyPr/>
        <a:lstStyle/>
        <a:p>
          <a:endParaRPr lang="tr-TR"/>
        </a:p>
      </dgm:t>
    </dgm:pt>
    <dgm:pt modelId="{8AE126EE-D9EA-42B9-92C4-D4DDD392115F}">
      <dgm:prSet phldrT="[Metin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tr-TR" sz="1200" b="0" dirty="0" smtClean="0">
              <a:solidFill>
                <a:schemeClr val="tx1"/>
              </a:solidFill>
            </a:rPr>
            <a:t>İyileştirici Hizmetler</a:t>
          </a:r>
          <a:endParaRPr lang="tr-TR" sz="1200" b="0" dirty="0">
            <a:solidFill>
              <a:schemeClr val="tx1"/>
            </a:solidFill>
          </a:endParaRPr>
        </a:p>
      </dgm:t>
    </dgm:pt>
    <dgm:pt modelId="{2BA0E1F1-52B4-47FF-A535-29C40A1F4813}" type="parTrans" cxnId="{653A6727-4478-4072-9147-625675B0E846}">
      <dgm:prSet/>
      <dgm:spPr/>
      <dgm:t>
        <a:bodyPr/>
        <a:lstStyle/>
        <a:p>
          <a:endParaRPr lang="tr-TR"/>
        </a:p>
      </dgm:t>
    </dgm:pt>
    <dgm:pt modelId="{3F2702B3-9132-43FB-943D-4677021992F0}" type="sibTrans" cxnId="{653A6727-4478-4072-9147-625675B0E846}">
      <dgm:prSet/>
      <dgm:spPr/>
      <dgm:t>
        <a:bodyPr/>
        <a:lstStyle/>
        <a:p>
          <a:endParaRPr lang="tr-TR"/>
        </a:p>
      </dgm:t>
    </dgm:pt>
    <dgm:pt modelId="{1A30F79B-F258-4BF3-A044-97F430B4B5EE}">
      <dgm:prSet phldrT="[Metin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tr-TR" sz="1200" b="0" dirty="0" smtClean="0">
              <a:solidFill>
                <a:schemeClr val="tx1"/>
              </a:solidFill>
            </a:rPr>
            <a:t>Destek (Dolaylı) Hizmetler</a:t>
          </a:r>
          <a:endParaRPr lang="tr-TR" sz="1200" b="0" dirty="0">
            <a:solidFill>
              <a:schemeClr val="tx1"/>
            </a:solidFill>
          </a:endParaRPr>
        </a:p>
      </dgm:t>
    </dgm:pt>
    <dgm:pt modelId="{7B66B9EA-C908-4F9C-BB70-EE52D7E73C85}" type="parTrans" cxnId="{9F066BB8-5D17-483D-A8CA-E1775AF797D9}">
      <dgm:prSet/>
      <dgm:spPr/>
      <dgm:t>
        <a:bodyPr/>
        <a:lstStyle/>
        <a:p>
          <a:endParaRPr lang="tr-TR"/>
        </a:p>
      </dgm:t>
    </dgm:pt>
    <dgm:pt modelId="{865B11B7-1252-46E3-833F-20C9B12BF5D6}" type="sibTrans" cxnId="{9F066BB8-5D17-483D-A8CA-E1775AF797D9}">
      <dgm:prSet/>
      <dgm:spPr/>
      <dgm:t>
        <a:bodyPr/>
        <a:lstStyle/>
        <a:p>
          <a:endParaRPr lang="tr-TR"/>
        </a:p>
      </dgm:t>
    </dgm:pt>
    <dgm:pt modelId="{3DEFD2A7-E84D-4A24-9496-7679F2AE60C3}">
      <dgm:prSet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tr-TR" b="0" dirty="0" smtClean="0">
              <a:solidFill>
                <a:schemeClr val="tx1"/>
              </a:solidFill>
            </a:rPr>
            <a:t>Sınıf Rehberlik Programı</a:t>
          </a:r>
          <a:endParaRPr lang="tr-TR" b="0" dirty="0">
            <a:solidFill>
              <a:schemeClr val="tx1"/>
            </a:solidFill>
          </a:endParaRPr>
        </a:p>
      </dgm:t>
    </dgm:pt>
    <dgm:pt modelId="{36F22435-AE92-4F21-A18C-2208C9DEF03A}" type="parTrans" cxnId="{D03305D8-E434-413E-A1F3-59B6469F84E7}">
      <dgm:prSet/>
      <dgm:spPr/>
      <dgm:t>
        <a:bodyPr/>
        <a:lstStyle/>
        <a:p>
          <a:endParaRPr lang="tr-TR"/>
        </a:p>
      </dgm:t>
    </dgm:pt>
    <dgm:pt modelId="{949CEF0A-8241-451D-A935-0FC4A1FFE318}" type="sibTrans" cxnId="{D03305D8-E434-413E-A1F3-59B6469F84E7}">
      <dgm:prSet/>
      <dgm:spPr/>
      <dgm:t>
        <a:bodyPr/>
        <a:lstStyle/>
        <a:p>
          <a:endParaRPr lang="tr-TR"/>
        </a:p>
      </dgm:t>
    </dgm:pt>
    <dgm:pt modelId="{6CDC1B2E-3345-41C4-B048-6AEAA397836B}">
      <dgm:prSet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tr-TR" b="0" dirty="0" smtClean="0">
              <a:solidFill>
                <a:schemeClr val="tx1"/>
              </a:solidFill>
            </a:rPr>
            <a:t>Bireyi Tanıma Çalışmaları</a:t>
          </a:r>
          <a:endParaRPr lang="tr-TR" b="0" dirty="0">
            <a:solidFill>
              <a:schemeClr val="tx1"/>
            </a:solidFill>
          </a:endParaRPr>
        </a:p>
      </dgm:t>
    </dgm:pt>
    <dgm:pt modelId="{674CDE6D-CFF8-4257-8D4E-CEDEA1B704DA}" type="parTrans" cxnId="{0CB9B0C3-169B-4311-8EAF-D43E7276B617}">
      <dgm:prSet/>
      <dgm:spPr/>
      <dgm:t>
        <a:bodyPr/>
        <a:lstStyle/>
        <a:p>
          <a:endParaRPr lang="tr-TR"/>
        </a:p>
      </dgm:t>
    </dgm:pt>
    <dgm:pt modelId="{C214ED57-4B06-429F-93E3-3D6AE99619B3}" type="sibTrans" cxnId="{0CB9B0C3-169B-4311-8EAF-D43E7276B617}">
      <dgm:prSet/>
      <dgm:spPr/>
      <dgm:t>
        <a:bodyPr/>
        <a:lstStyle/>
        <a:p>
          <a:endParaRPr lang="tr-TR"/>
        </a:p>
      </dgm:t>
    </dgm:pt>
    <dgm:pt modelId="{542EF3C2-B8C5-40B1-84AF-8A3042E19A4A}">
      <dgm:prSet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tr-TR" b="0" dirty="0" smtClean="0">
              <a:solidFill>
                <a:schemeClr val="tx1"/>
              </a:solidFill>
            </a:rPr>
            <a:t>Yöneltme ve İzleme</a:t>
          </a:r>
          <a:endParaRPr lang="tr-TR" b="0" dirty="0">
            <a:solidFill>
              <a:schemeClr val="tx1"/>
            </a:solidFill>
          </a:endParaRPr>
        </a:p>
      </dgm:t>
    </dgm:pt>
    <dgm:pt modelId="{1270086F-FC66-48E9-98D1-F2CC36B76E56}" type="parTrans" cxnId="{D9762D04-21BC-48A2-B878-157665BCEEB1}">
      <dgm:prSet/>
      <dgm:spPr/>
      <dgm:t>
        <a:bodyPr/>
        <a:lstStyle/>
        <a:p>
          <a:endParaRPr lang="tr-TR"/>
        </a:p>
      </dgm:t>
    </dgm:pt>
    <dgm:pt modelId="{E74FE203-BFEC-49C1-B409-B710E5945A7D}" type="sibTrans" cxnId="{D9762D04-21BC-48A2-B878-157665BCEEB1}">
      <dgm:prSet/>
      <dgm:spPr/>
      <dgm:t>
        <a:bodyPr/>
        <a:lstStyle/>
        <a:p>
          <a:endParaRPr lang="tr-TR"/>
        </a:p>
      </dgm:t>
    </dgm:pt>
    <dgm:pt modelId="{D0D69CE1-51FB-420B-B732-349840E91ADD}">
      <dgm:prSet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tr-TR" b="0" dirty="0" smtClean="0">
              <a:solidFill>
                <a:schemeClr val="tx1"/>
              </a:solidFill>
            </a:rPr>
            <a:t>Bilgi Verme Çalışmaları</a:t>
          </a:r>
          <a:endParaRPr lang="tr-TR" b="0" dirty="0">
            <a:solidFill>
              <a:schemeClr val="tx1"/>
            </a:solidFill>
          </a:endParaRPr>
        </a:p>
      </dgm:t>
    </dgm:pt>
    <dgm:pt modelId="{DBBC801D-DDD9-40FA-9ABE-6A0830A5A0CC}" type="parTrans" cxnId="{51EE5012-B4D4-491C-9B8C-0C97686933EC}">
      <dgm:prSet/>
      <dgm:spPr/>
      <dgm:t>
        <a:bodyPr/>
        <a:lstStyle/>
        <a:p>
          <a:endParaRPr lang="tr-TR"/>
        </a:p>
      </dgm:t>
    </dgm:pt>
    <dgm:pt modelId="{53836E40-8258-49BE-8F7C-D9F6D0D4E6A7}" type="sibTrans" cxnId="{51EE5012-B4D4-491C-9B8C-0C97686933EC}">
      <dgm:prSet/>
      <dgm:spPr/>
      <dgm:t>
        <a:bodyPr/>
        <a:lstStyle/>
        <a:p>
          <a:endParaRPr lang="tr-TR"/>
        </a:p>
      </dgm:t>
    </dgm:pt>
    <dgm:pt modelId="{93DA1E1A-4453-40CA-9A8E-5CA433DA8CA6}">
      <dgm:prSet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tr-TR" b="0" dirty="0" smtClean="0">
              <a:solidFill>
                <a:schemeClr val="tx1"/>
              </a:solidFill>
            </a:rPr>
            <a:t>Psikolojik Danışma</a:t>
          </a:r>
          <a:endParaRPr lang="tr-TR" b="0" dirty="0">
            <a:solidFill>
              <a:schemeClr val="tx1"/>
            </a:solidFill>
          </a:endParaRPr>
        </a:p>
      </dgm:t>
    </dgm:pt>
    <dgm:pt modelId="{AE785672-F198-417E-B9A9-1F2503D3C766}" type="parTrans" cxnId="{291B3C85-CA5C-49C5-9E57-12B455B627B7}">
      <dgm:prSet/>
      <dgm:spPr/>
      <dgm:t>
        <a:bodyPr/>
        <a:lstStyle/>
        <a:p>
          <a:endParaRPr lang="tr-TR"/>
        </a:p>
      </dgm:t>
    </dgm:pt>
    <dgm:pt modelId="{BA6B0AF0-1A28-4F69-B680-324EE92B76B5}" type="sibTrans" cxnId="{291B3C85-CA5C-49C5-9E57-12B455B627B7}">
      <dgm:prSet/>
      <dgm:spPr/>
      <dgm:t>
        <a:bodyPr/>
        <a:lstStyle/>
        <a:p>
          <a:endParaRPr lang="tr-TR"/>
        </a:p>
      </dgm:t>
    </dgm:pt>
    <dgm:pt modelId="{75900265-D3C6-4C9F-BA77-2422F8E5159A}">
      <dgm:prSet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tr-TR" b="0" dirty="0" err="1" smtClean="0">
              <a:solidFill>
                <a:schemeClr val="tx1"/>
              </a:solidFill>
            </a:rPr>
            <a:t>Psiko</a:t>
          </a:r>
          <a:r>
            <a:rPr lang="tr-TR" b="0" dirty="0" smtClean="0">
              <a:solidFill>
                <a:schemeClr val="tx1"/>
              </a:solidFill>
            </a:rPr>
            <a:t> sosyal Müdahale</a:t>
          </a:r>
          <a:endParaRPr lang="tr-TR" b="0" dirty="0">
            <a:solidFill>
              <a:schemeClr val="tx1"/>
            </a:solidFill>
          </a:endParaRPr>
        </a:p>
      </dgm:t>
    </dgm:pt>
    <dgm:pt modelId="{AB0B9425-386C-4105-BB9F-EDD24DA64681}" type="parTrans" cxnId="{97ADE8FA-05A8-478B-8AE8-E72BCEE2704E}">
      <dgm:prSet/>
      <dgm:spPr/>
      <dgm:t>
        <a:bodyPr/>
        <a:lstStyle/>
        <a:p>
          <a:endParaRPr lang="tr-TR"/>
        </a:p>
      </dgm:t>
    </dgm:pt>
    <dgm:pt modelId="{544FB49F-2B3E-4C1D-B058-9B997E11464D}" type="sibTrans" cxnId="{97ADE8FA-05A8-478B-8AE8-E72BCEE2704E}">
      <dgm:prSet/>
      <dgm:spPr/>
      <dgm:t>
        <a:bodyPr/>
        <a:lstStyle/>
        <a:p>
          <a:endParaRPr lang="tr-TR"/>
        </a:p>
      </dgm:t>
    </dgm:pt>
    <dgm:pt modelId="{B45C48EE-C258-4142-8AEE-6D27010CDDAA}">
      <dgm:prSet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tr-TR" b="0" dirty="0" smtClean="0">
              <a:solidFill>
                <a:schemeClr val="tx1"/>
              </a:solidFill>
            </a:rPr>
            <a:t>Müşavirlik</a:t>
          </a:r>
          <a:endParaRPr lang="tr-TR" b="0" dirty="0">
            <a:solidFill>
              <a:schemeClr val="tx1"/>
            </a:solidFill>
          </a:endParaRPr>
        </a:p>
      </dgm:t>
    </dgm:pt>
    <dgm:pt modelId="{7C17D4A6-2E56-4486-9048-B3F3F38AF253}" type="parTrans" cxnId="{6072AB9A-3BA6-4FD7-BB59-46454052B5A3}">
      <dgm:prSet/>
      <dgm:spPr/>
      <dgm:t>
        <a:bodyPr/>
        <a:lstStyle/>
        <a:p>
          <a:endParaRPr lang="tr-TR"/>
        </a:p>
      </dgm:t>
    </dgm:pt>
    <dgm:pt modelId="{9E1091CE-161E-47F3-BF0F-6144648A91CD}" type="sibTrans" cxnId="{6072AB9A-3BA6-4FD7-BB59-46454052B5A3}">
      <dgm:prSet/>
      <dgm:spPr/>
      <dgm:t>
        <a:bodyPr/>
        <a:lstStyle/>
        <a:p>
          <a:endParaRPr lang="tr-TR"/>
        </a:p>
      </dgm:t>
    </dgm:pt>
    <dgm:pt modelId="{23603E0B-F485-4C1D-8B04-B7A2C20C86F0}">
      <dgm:prSet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tr-TR" b="0" dirty="0" smtClean="0">
              <a:solidFill>
                <a:schemeClr val="tx1"/>
              </a:solidFill>
            </a:rPr>
            <a:t>Program Yönetimi, Araştırma, Proje</a:t>
          </a:r>
          <a:endParaRPr lang="tr-TR" b="0" dirty="0">
            <a:solidFill>
              <a:schemeClr val="tx1"/>
            </a:solidFill>
          </a:endParaRPr>
        </a:p>
      </dgm:t>
    </dgm:pt>
    <dgm:pt modelId="{417C0753-7FFD-4549-84BF-2FF3062DD8F0}" type="parTrans" cxnId="{8F2FDB16-5597-4967-8D45-6FC4B89E196E}">
      <dgm:prSet/>
      <dgm:spPr/>
      <dgm:t>
        <a:bodyPr/>
        <a:lstStyle/>
        <a:p>
          <a:endParaRPr lang="tr-TR"/>
        </a:p>
      </dgm:t>
    </dgm:pt>
    <dgm:pt modelId="{8EF55084-05F5-458B-A145-B7287D3AD313}" type="sibTrans" cxnId="{8F2FDB16-5597-4967-8D45-6FC4B89E196E}">
      <dgm:prSet/>
      <dgm:spPr/>
      <dgm:t>
        <a:bodyPr/>
        <a:lstStyle/>
        <a:p>
          <a:endParaRPr lang="tr-TR"/>
        </a:p>
      </dgm:t>
    </dgm:pt>
    <dgm:pt modelId="{3A5DDA80-70DB-4294-9148-2AA32C0D9FF2}">
      <dgm:prSet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tr-TR" b="0" dirty="0" smtClean="0">
              <a:solidFill>
                <a:schemeClr val="tx1"/>
              </a:solidFill>
            </a:rPr>
            <a:t>İşbirliği</a:t>
          </a:r>
          <a:endParaRPr lang="tr-TR" b="0" dirty="0">
            <a:solidFill>
              <a:schemeClr val="tx1"/>
            </a:solidFill>
          </a:endParaRPr>
        </a:p>
      </dgm:t>
    </dgm:pt>
    <dgm:pt modelId="{855D2332-011E-409D-84D3-2573D7F7E19A}" type="parTrans" cxnId="{78DF0646-6C29-421D-A07C-66BC1C786924}">
      <dgm:prSet/>
      <dgm:spPr/>
      <dgm:t>
        <a:bodyPr/>
        <a:lstStyle/>
        <a:p>
          <a:endParaRPr lang="tr-TR"/>
        </a:p>
      </dgm:t>
    </dgm:pt>
    <dgm:pt modelId="{7A8681FE-5FD5-4CE2-B518-04F78AD7627B}" type="sibTrans" cxnId="{78DF0646-6C29-421D-A07C-66BC1C786924}">
      <dgm:prSet/>
      <dgm:spPr/>
      <dgm:t>
        <a:bodyPr/>
        <a:lstStyle/>
        <a:p>
          <a:endParaRPr lang="tr-TR"/>
        </a:p>
      </dgm:t>
    </dgm:pt>
    <dgm:pt modelId="{6A7F9A34-6338-44A4-92DE-97B90BC20F0E}">
      <dgm:prSet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tr-TR" b="0" dirty="0" smtClean="0">
              <a:solidFill>
                <a:schemeClr val="tx1"/>
              </a:solidFill>
            </a:rPr>
            <a:t>Sevk (Yönlendirme)</a:t>
          </a:r>
          <a:endParaRPr lang="tr-TR" b="0" dirty="0">
            <a:solidFill>
              <a:schemeClr val="tx1"/>
            </a:solidFill>
          </a:endParaRPr>
        </a:p>
      </dgm:t>
    </dgm:pt>
    <dgm:pt modelId="{8C32385D-A434-4147-8295-34F30EDAA9BB}" type="parTrans" cxnId="{2403A7AA-2DBA-44AF-BF88-07DB1AE008C3}">
      <dgm:prSet/>
      <dgm:spPr/>
      <dgm:t>
        <a:bodyPr/>
        <a:lstStyle/>
        <a:p>
          <a:endParaRPr lang="tr-TR"/>
        </a:p>
      </dgm:t>
    </dgm:pt>
    <dgm:pt modelId="{83FC3E42-4822-486C-A3CA-9F9A507634CB}" type="sibTrans" cxnId="{2403A7AA-2DBA-44AF-BF88-07DB1AE008C3}">
      <dgm:prSet/>
      <dgm:spPr/>
      <dgm:t>
        <a:bodyPr/>
        <a:lstStyle/>
        <a:p>
          <a:endParaRPr lang="tr-TR"/>
        </a:p>
      </dgm:t>
    </dgm:pt>
    <dgm:pt modelId="{F46F99F7-3767-47D0-876E-69282EA2E7B9}">
      <dgm:prSet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tr-TR" b="0" dirty="0" smtClean="0">
              <a:solidFill>
                <a:schemeClr val="tx1"/>
              </a:solidFill>
            </a:rPr>
            <a:t>Mesleki Gelişim</a:t>
          </a:r>
          <a:endParaRPr lang="tr-TR" b="0" dirty="0">
            <a:solidFill>
              <a:schemeClr val="tx1"/>
            </a:solidFill>
          </a:endParaRPr>
        </a:p>
      </dgm:t>
    </dgm:pt>
    <dgm:pt modelId="{5CD575F7-898A-4A5F-8998-CA7B57996D83}" type="parTrans" cxnId="{97E8F75E-A90B-46AD-A3E5-0D29D5F5A885}">
      <dgm:prSet/>
      <dgm:spPr/>
      <dgm:t>
        <a:bodyPr/>
        <a:lstStyle/>
        <a:p>
          <a:endParaRPr lang="tr-TR"/>
        </a:p>
      </dgm:t>
    </dgm:pt>
    <dgm:pt modelId="{A49D516B-0503-4325-93E8-FB00815FB3D4}" type="sibTrans" cxnId="{97E8F75E-A90B-46AD-A3E5-0D29D5F5A885}">
      <dgm:prSet/>
      <dgm:spPr/>
      <dgm:t>
        <a:bodyPr/>
        <a:lstStyle/>
        <a:p>
          <a:endParaRPr lang="tr-TR"/>
        </a:p>
      </dgm:t>
    </dgm:pt>
    <dgm:pt modelId="{A544EAF6-84CE-4CA4-A693-68666438C8AD}" type="pres">
      <dgm:prSet presAssocID="{DA16F51B-0D43-4294-8DD6-5487BA4BEB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9D936C70-7F85-44E8-BD6E-E17645FA9B5E}" type="pres">
      <dgm:prSet presAssocID="{3D6C13DA-57B0-4615-8E9C-544BA3F4CD13}" presName="hierRoot1" presStyleCnt="0">
        <dgm:presLayoutVars>
          <dgm:hierBranch val="init"/>
        </dgm:presLayoutVars>
      </dgm:prSet>
      <dgm:spPr/>
    </dgm:pt>
    <dgm:pt modelId="{11ECDE5D-E523-44C2-BEA7-5F5AA4F519C4}" type="pres">
      <dgm:prSet presAssocID="{3D6C13DA-57B0-4615-8E9C-544BA3F4CD13}" presName="rootComposite1" presStyleCnt="0"/>
      <dgm:spPr/>
    </dgm:pt>
    <dgm:pt modelId="{AB6CE0A4-B195-4514-BCCE-F8415F865181}" type="pres">
      <dgm:prSet presAssocID="{3D6C13DA-57B0-4615-8E9C-544BA3F4CD13}" presName="rootText1" presStyleLbl="node0" presStyleIdx="0" presStyleCnt="1" custScaleX="221741" custScaleY="36420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C8950BA-8672-4438-84B2-8AC03204F4F0}" type="pres">
      <dgm:prSet presAssocID="{3D6C13DA-57B0-4615-8E9C-544BA3F4CD13}" presName="rootConnector1" presStyleLbl="node1" presStyleIdx="0" presStyleCnt="0"/>
      <dgm:spPr/>
      <dgm:t>
        <a:bodyPr/>
        <a:lstStyle/>
        <a:p>
          <a:endParaRPr lang="tr-TR"/>
        </a:p>
      </dgm:t>
    </dgm:pt>
    <dgm:pt modelId="{456234AE-F718-420C-A77D-2F65ACE6E0F7}" type="pres">
      <dgm:prSet presAssocID="{3D6C13DA-57B0-4615-8E9C-544BA3F4CD13}" presName="hierChild2" presStyleCnt="0"/>
      <dgm:spPr/>
    </dgm:pt>
    <dgm:pt modelId="{2F4F3EBC-9764-448F-92E6-41D4C5F730D1}" type="pres">
      <dgm:prSet presAssocID="{CF8409EB-D90E-4B52-81CA-A22B9D6B7F29}" presName="Name64" presStyleLbl="parChTrans1D2" presStyleIdx="0" presStyleCnt="3"/>
      <dgm:spPr/>
      <dgm:t>
        <a:bodyPr/>
        <a:lstStyle/>
        <a:p>
          <a:endParaRPr lang="tr-TR"/>
        </a:p>
      </dgm:t>
    </dgm:pt>
    <dgm:pt modelId="{583A4903-8C5D-44A4-B065-D480EBC22E84}" type="pres">
      <dgm:prSet presAssocID="{A81C3F98-9E2B-4EB6-AFDC-7BA693C191D0}" presName="hierRoot2" presStyleCnt="0">
        <dgm:presLayoutVars>
          <dgm:hierBranch val="init"/>
        </dgm:presLayoutVars>
      </dgm:prSet>
      <dgm:spPr/>
    </dgm:pt>
    <dgm:pt modelId="{54D6C8AC-F80D-4B93-91C7-88E765572966}" type="pres">
      <dgm:prSet presAssocID="{A81C3F98-9E2B-4EB6-AFDC-7BA693C191D0}" presName="rootComposite" presStyleCnt="0"/>
      <dgm:spPr/>
    </dgm:pt>
    <dgm:pt modelId="{9CB2C4C4-61F0-4C71-B82C-47FF65DAC8D6}" type="pres">
      <dgm:prSet presAssocID="{A81C3F98-9E2B-4EB6-AFDC-7BA693C191D0}" presName="rootText" presStyleLbl="node2" presStyleIdx="0" presStyleCnt="3" custScaleX="163368" custScaleY="16322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352DE98-4343-4365-A3F5-6C300817CFD4}" type="pres">
      <dgm:prSet presAssocID="{A81C3F98-9E2B-4EB6-AFDC-7BA693C191D0}" presName="rootConnector" presStyleLbl="node2" presStyleIdx="0" presStyleCnt="3"/>
      <dgm:spPr/>
      <dgm:t>
        <a:bodyPr/>
        <a:lstStyle/>
        <a:p>
          <a:endParaRPr lang="tr-TR"/>
        </a:p>
      </dgm:t>
    </dgm:pt>
    <dgm:pt modelId="{DF12A127-AAE2-41E5-B818-0AD8D91FED2F}" type="pres">
      <dgm:prSet presAssocID="{A81C3F98-9E2B-4EB6-AFDC-7BA693C191D0}" presName="hierChild4" presStyleCnt="0"/>
      <dgm:spPr/>
    </dgm:pt>
    <dgm:pt modelId="{560183D4-2DD5-4ECF-87B3-2BFB1B38BBB3}" type="pres">
      <dgm:prSet presAssocID="{36F22435-AE92-4F21-A18C-2208C9DEF03A}" presName="Name64" presStyleLbl="parChTrans1D3" presStyleIdx="0" presStyleCnt="11"/>
      <dgm:spPr/>
      <dgm:t>
        <a:bodyPr/>
        <a:lstStyle/>
        <a:p>
          <a:endParaRPr lang="tr-TR"/>
        </a:p>
      </dgm:t>
    </dgm:pt>
    <dgm:pt modelId="{6192440F-98B0-444D-A18A-E7FA311DEE8C}" type="pres">
      <dgm:prSet presAssocID="{3DEFD2A7-E84D-4A24-9496-7679F2AE60C3}" presName="hierRoot2" presStyleCnt="0">
        <dgm:presLayoutVars>
          <dgm:hierBranch val="init"/>
        </dgm:presLayoutVars>
      </dgm:prSet>
      <dgm:spPr/>
    </dgm:pt>
    <dgm:pt modelId="{1AF84912-7701-4465-8457-6E4A6FF10624}" type="pres">
      <dgm:prSet presAssocID="{3DEFD2A7-E84D-4A24-9496-7679F2AE60C3}" presName="rootComposite" presStyleCnt="0"/>
      <dgm:spPr/>
    </dgm:pt>
    <dgm:pt modelId="{AA9DC6FA-52B2-4485-8CEE-2EBE29C80C27}" type="pres">
      <dgm:prSet presAssocID="{3DEFD2A7-E84D-4A24-9496-7679F2AE60C3}" presName="rootText" presStyleLbl="node3" presStyleIdx="0" presStyleCnt="11" custScaleX="20883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AA18F49-C3F9-4E90-B9D8-60094511AF8E}" type="pres">
      <dgm:prSet presAssocID="{3DEFD2A7-E84D-4A24-9496-7679F2AE60C3}" presName="rootConnector" presStyleLbl="node3" presStyleIdx="0" presStyleCnt="11"/>
      <dgm:spPr/>
      <dgm:t>
        <a:bodyPr/>
        <a:lstStyle/>
        <a:p>
          <a:endParaRPr lang="tr-TR"/>
        </a:p>
      </dgm:t>
    </dgm:pt>
    <dgm:pt modelId="{0B9C4590-1365-4C16-A9EE-CE38BF26F0EF}" type="pres">
      <dgm:prSet presAssocID="{3DEFD2A7-E84D-4A24-9496-7679F2AE60C3}" presName="hierChild4" presStyleCnt="0"/>
      <dgm:spPr/>
    </dgm:pt>
    <dgm:pt modelId="{B33EF977-D980-4E63-B97E-9FB4EFD8F4A6}" type="pres">
      <dgm:prSet presAssocID="{3DEFD2A7-E84D-4A24-9496-7679F2AE60C3}" presName="hierChild5" presStyleCnt="0"/>
      <dgm:spPr/>
    </dgm:pt>
    <dgm:pt modelId="{D016DAEF-CF8C-4A07-BC2F-A5850A66553F}" type="pres">
      <dgm:prSet presAssocID="{674CDE6D-CFF8-4257-8D4E-CEDEA1B704DA}" presName="Name64" presStyleLbl="parChTrans1D3" presStyleIdx="1" presStyleCnt="11"/>
      <dgm:spPr/>
      <dgm:t>
        <a:bodyPr/>
        <a:lstStyle/>
        <a:p>
          <a:endParaRPr lang="tr-TR"/>
        </a:p>
      </dgm:t>
    </dgm:pt>
    <dgm:pt modelId="{DF016D8E-73CD-4A09-A271-E217D3A9BD1C}" type="pres">
      <dgm:prSet presAssocID="{6CDC1B2E-3345-41C4-B048-6AEAA397836B}" presName="hierRoot2" presStyleCnt="0">
        <dgm:presLayoutVars>
          <dgm:hierBranch val="init"/>
        </dgm:presLayoutVars>
      </dgm:prSet>
      <dgm:spPr/>
    </dgm:pt>
    <dgm:pt modelId="{DEF810E1-10BF-43C4-9152-2A270F10CF46}" type="pres">
      <dgm:prSet presAssocID="{6CDC1B2E-3345-41C4-B048-6AEAA397836B}" presName="rootComposite" presStyleCnt="0"/>
      <dgm:spPr/>
    </dgm:pt>
    <dgm:pt modelId="{2C4B7D4B-250B-482A-B548-9CFC91B0B3A3}" type="pres">
      <dgm:prSet presAssocID="{6CDC1B2E-3345-41C4-B048-6AEAA397836B}" presName="rootText" presStyleLbl="node3" presStyleIdx="1" presStyleCnt="11" custScaleX="20883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8556662-98E5-4F6D-9272-73D80A6E9D7D}" type="pres">
      <dgm:prSet presAssocID="{6CDC1B2E-3345-41C4-B048-6AEAA397836B}" presName="rootConnector" presStyleLbl="node3" presStyleIdx="1" presStyleCnt="11"/>
      <dgm:spPr/>
      <dgm:t>
        <a:bodyPr/>
        <a:lstStyle/>
        <a:p>
          <a:endParaRPr lang="tr-TR"/>
        </a:p>
      </dgm:t>
    </dgm:pt>
    <dgm:pt modelId="{CF7D00CD-20FE-419E-91F2-D1B5DADA9ADA}" type="pres">
      <dgm:prSet presAssocID="{6CDC1B2E-3345-41C4-B048-6AEAA397836B}" presName="hierChild4" presStyleCnt="0"/>
      <dgm:spPr/>
    </dgm:pt>
    <dgm:pt modelId="{AE9528D2-7C24-4308-9EA9-DB15E46C7BF5}" type="pres">
      <dgm:prSet presAssocID="{6CDC1B2E-3345-41C4-B048-6AEAA397836B}" presName="hierChild5" presStyleCnt="0"/>
      <dgm:spPr/>
    </dgm:pt>
    <dgm:pt modelId="{D48A441C-ADA8-4FA7-9266-E6A5D90B5067}" type="pres">
      <dgm:prSet presAssocID="{DBBC801D-DDD9-40FA-9ABE-6A0830A5A0CC}" presName="Name64" presStyleLbl="parChTrans1D3" presStyleIdx="2" presStyleCnt="11"/>
      <dgm:spPr/>
      <dgm:t>
        <a:bodyPr/>
        <a:lstStyle/>
        <a:p>
          <a:endParaRPr lang="tr-TR"/>
        </a:p>
      </dgm:t>
    </dgm:pt>
    <dgm:pt modelId="{EBC109F3-271D-4B2F-B3E2-A795E09B0ED6}" type="pres">
      <dgm:prSet presAssocID="{D0D69CE1-51FB-420B-B732-349840E91ADD}" presName="hierRoot2" presStyleCnt="0">
        <dgm:presLayoutVars>
          <dgm:hierBranch val="init"/>
        </dgm:presLayoutVars>
      </dgm:prSet>
      <dgm:spPr/>
    </dgm:pt>
    <dgm:pt modelId="{A5ABA41B-DA71-4D1E-8E52-57E2930826E1}" type="pres">
      <dgm:prSet presAssocID="{D0D69CE1-51FB-420B-B732-349840E91ADD}" presName="rootComposite" presStyleCnt="0"/>
      <dgm:spPr/>
    </dgm:pt>
    <dgm:pt modelId="{BC5C624D-D60E-4F33-B8CE-2BEE6F5978E2}" type="pres">
      <dgm:prSet presAssocID="{D0D69CE1-51FB-420B-B732-349840E91ADD}" presName="rootText" presStyleLbl="node3" presStyleIdx="2" presStyleCnt="11" custScaleX="20883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B77F3D6-FB32-46FB-93CC-E7493D16DF30}" type="pres">
      <dgm:prSet presAssocID="{D0D69CE1-51FB-420B-B732-349840E91ADD}" presName="rootConnector" presStyleLbl="node3" presStyleIdx="2" presStyleCnt="11"/>
      <dgm:spPr/>
      <dgm:t>
        <a:bodyPr/>
        <a:lstStyle/>
        <a:p>
          <a:endParaRPr lang="tr-TR"/>
        </a:p>
      </dgm:t>
    </dgm:pt>
    <dgm:pt modelId="{10E51081-5490-4D33-9016-6A30041CAB6B}" type="pres">
      <dgm:prSet presAssocID="{D0D69CE1-51FB-420B-B732-349840E91ADD}" presName="hierChild4" presStyleCnt="0"/>
      <dgm:spPr/>
    </dgm:pt>
    <dgm:pt modelId="{A062BD8D-4A1E-4BCF-BA12-EEF7BC453A03}" type="pres">
      <dgm:prSet presAssocID="{D0D69CE1-51FB-420B-B732-349840E91ADD}" presName="hierChild5" presStyleCnt="0"/>
      <dgm:spPr/>
    </dgm:pt>
    <dgm:pt modelId="{C95EB547-365B-4BE5-8017-751FFE35D2FC}" type="pres">
      <dgm:prSet presAssocID="{1270086F-FC66-48E9-98D1-F2CC36B76E56}" presName="Name64" presStyleLbl="parChTrans1D3" presStyleIdx="3" presStyleCnt="11"/>
      <dgm:spPr/>
      <dgm:t>
        <a:bodyPr/>
        <a:lstStyle/>
        <a:p>
          <a:endParaRPr lang="tr-TR"/>
        </a:p>
      </dgm:t>
    </dgm:pt>
    <dgm:pt modelId="{B947C36A-3610-4AD8-9469-3E0A3DEC5157}" type="pres">
      <dgm:prSet presAssocID="{542EF3C2-B8C5-40B1-84AF-8A3042E19A4A}" presName="hierRoot2" presStyleCnt="0">
        <dgm:presLayoutVars>
          <dgm:hierBranch val="init"/>
        </dgm:presLayoutVars>
      </dgm:prSet>
      <dgm:spPr/>
    </dgm:pt>
    <dgm:pt modelId="{71C60A1C-FCC1-449B-9FDE-C39CFEE96F32}" type="pres">
      <dgm:prSet presAssocID="{542EF3C2-B8C5-40B1-84AF-8A3042E19A4A}" presName="rootComposite" presStyleCnt="0"/>
      <dgm:spPr/>
    </dgm:pt>
    <dgm:pt modelId="{1F9B8C1E-C0C9-4ED7-8351-BF753E9D4D4C}" type="pres">
      <dgm:prSet presAssocID="{542EF3C2-B8C5-40B1-84AF-8A3042E19A4A}" presName="rootText" presStyleLbl="node3" presStyleIdx="3" presStyleCnt="11" custScaleX="20883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50BEBBB-34CA-4EC7-8F26-D1A9728D48B1}" type="pres">
      <dgm:prSet presAssocID="{542EF3C2-B8C5-40B1-84AF-8A3042E19A4A}" presName="rootConnector" presStyleLbl="node3" presStyleIdx="3" presStyleCnt="11"/>
      <dgm:spPr/>
      <dgm:t>
        <a:bodyPr/>
        <a:lstStyle/>
        <a:p>
          <a:endParaRPr lang="tr-TR"/>
        </a:p>
      </dgm:t>
    </dgm:pt>
    <dgm:pt modelId="{EAAFFD27-A6B4-4F79-A1EC-8DF509A8B029}" type="pres">
      <dgm:prSet presAssocID="{542EF3C2-B8C5-40B1-84AF-8A3042E19A4A}" presName="hierChild4" presStyleCnt="0"/>
      <dgm:spPr/>
    </dgm:pt>
    <dgm:pt modelId="{4A7DF69C-8D9D-4AA4-97C7-0AE26DF47E96}" type="pres">
      <dgm:prSet presAssocID="{542EF3C2-B8C5-40B1-84AF-8A3042E19A4A}" presName="hierChild5" presStyleCnt="0"/>
      <dgm:spPr/>
    </dgm:pt>
    <dgm:pt modelId="{8C154440-742B-4546-8319-77EBA50AA4DB}" type="pres">
      <dgm:prSet presAssocID="{A81C3F98-9E2B-4EB6-AFDC-7BA693C191D0}" presName="hierChild5" presStyleCnt="0"/>
      <dgm:spPr/>
    </dgm:pt>
    <dgm:pt modelId="{898E2F3F-901A-4D49-8680-49B05967F23E}" type="pres">
      <dgm:prSet presAssocID="{2BA0E1F1-52B4-47FF-A535-29C40A1F4813}" presName="Name64" presStyleLbl="parChTrans1D2" presStyleIdx="1" presStyleCnt="3"/>
      <dgm:spPr/>
      <dgm:t>
        <a:bodyPr/>
        <a:lstStyle/>
        <a:p>
          <a:endParaRPr lang="tr-TR"/>
        </a:p>
      </dgm:t>
    </dgm:pt>
    <dgm:pt modelId="{989F7C93-DD28-42ED-95E2-FA25578F6D2E}" type="pres">
      <dgm:prSet presAssocID="{8AE126EE-D9EA-42B9-92C4-D4DDD392115F}" presName="hierRoot2" presStyleCnt="0">
        <dgm:presLayoutVars>
          <dgm:hierBranch val="init"/>
        </dgm:presLayoutVars>
      </dgm:prSet>
      <dgm:spPr/>
    </dgm:pt>
    <dgm:pt modelId="{CAF28449-75EC-4CE5-A28E-9DC9B18C3836}" type="pres">
      <dgm:prSet presAssocID="{8AE126EE-D9EA-42B9-92C4-D4DDD392115F}" presName="rootComposite" presStyleCnt="0"/>
      <dgm:spPr/>
    </dgm:pt>
    <dgm:pt modelId="{A990EEE9-0265-43B9-B081-62465D803F81}" type="pres">
      <dgm:prSet presAssocID="{8AE126EE-D9EA-42B9-92C4-D4DDD392115F}" presName="rootText" presStyleLbl="node2" presStyleIdx="1" presStyleCnt="3" custScaleX="168023" custScaleY="15764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D79FC47-32D3-454F-8BE3-E7A73A5C2CD9}" type="pres">
      <dgm:prSet presAssocID="{8AE126EE-D9EA-42B9-92C4-D4DDD392115F}" presName="rootConnector" presStyleLbl="node2" presStyleIdx="1" presStyleCnt="3"/>
      <dgm:spPr/>
      <dgm:t>
        <a:bodyPr/>
        <a:lstStyle/>
        <a:p>
          <a:endParaRPr lang="tr-TR"/>
        </a:p>
      </dgm:t>
    </dgm:pt>
    <dgm:pt modelId="{1FD71FD6-9297-4056-BAD4-CA1C4D809050}" type="pres">
      <dgm:prSet presAssocID="{8AE126EE-D9EA-42B9-92C4-D4DDD392115F}" presName="hierChild4" presStyleCnt="0"/>
      <dgm:spPr/>
    </dgm:pt>
    <dgm:pt modelId="{912F3D12-B349-4422-9956-856D83E3CD45}" type="pres">
      <dgm:prSet presAssocID="{AE785672-F198-417E-B9A9-1F2503D3C766}" presName="Name64" presStyleLbl="parChTrans1D3" presStyleIdx="4" presStyleCnt="11"/>
      <dgm:spPr/>
      <dgm:t>
        <a:bodyPr/>
        <a:lstStyle/>
        <a:p>
          <a:endParaRPr lang="tr-TR"/>
        </a:p>
      </dgm:t>
    </dgm:pt>
    <dgm:pt modelId="{42914DEB-1177-4CD2-91E3-F6962888CB4E}" type="pres">
      <dgm:prSet presAssocID="{93DA1E1A-4453-40CA-9A8E-5CA433DA8CA6}" presName="hierRoot2" presStyleCnt="0">
        <dgm:presLayoutVars>
          <dgm:hierBranch val="init"/>
        </dgm:presLayoutVars>
      </dgm:prSet>
      <dgm:spPr/>
    </dgm:pt>
    <dgm:pt modelId="{014FF503-F1C5-4B36-BA67-BD1D6869EF45}" type="pres">
      <dgm:prSet presAssocID="{93DA1E1A-4453-40CA-9A8E-5CA433DA8CA6}" presName="rootComposite" presStyleCnt="0"/>
      <dgm:spPr/>
    </dgm:pt>
    <dgm:pt modelId="{6669F421-0EA0-4C0F-A58C-9C7AB69664F6}" type="pres">
      <dgm:prSet presAssocID="{93DA1E1A-4453-40CA-9A8E-5CA433DA8CA6}" presName="rootText" presStyleLbl="node3" presStyleIdx="4" presStyleCnt="11" custScaleX="20418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140D54B-2C11-4BCD-A4EF-7D9FB865B7C3}" type="pres">
      <dgm:prSet presAssocID="{93DA1E1A-4453-40CA-9A8E-5CA433DA8CA6}" presName="rootConnector" presStyleLbl="node3" presStyleIdx="4" presStyleCnt="11"/>
      <dgm:spPr/>
      <dgm:t>
        <a:bodyPr/>
        <a:lstStyle/>
        <a:p>
          <a:endParaRPr lang="tr-TR"/>
        </a:p>
      </dgm:t>
    </dgm:pt>
    <dgm:pt modelId="{9759B271-4CA4-47B9-9A54-E38F524A9294}" type="pres">
      <dgm:prSet presAssocID="{93DA1E1A-4453-40CA-9A8E-5CA433DA8CA6}" presName="hierChild4" presStyleCnt="0"/>
      <dgm:spPr/>
    </dgm:pt>
    <dgm:pt modelId="{F620E2A8-1E14-4579-8DDD-F79F4203A71D}" type="pres">
      <dgm:prSet presAssocID="{93DA1E1A-4453-40CA-9A8E-5CA433DA8CA6}" presName="hierChild5" presStyleCnt="0"/>
      <dgm:spPr/>
    </dgm:pt>
    <dgm:pt modelId="{9AB7E97F-6D86-4CB0-A520-FBF6729C87DA}" type="pres">
      <dgm:prSet presAssocID="{AB0B9425-386C-4105-BB9F-EDD24DA64681}" presName="Name64" presStyleLbl="parChTrans1D3" presStyleIdx="5" presStyleCnt="11"/>
      <dgm:spPr/>
      <dgm:t>
        <a:bodyPr/>
        <a:lstStyle/>
        <a:p>
          <a:endParaRPr lang="tr-TR"/>
        </a:p>
      </dgm:t>
    </dgm:pt>
    <dgm:pt modelId="{05491410-3D8A-496C-91E8-92A3D48D79A0}" type="pres">
      <dgm:prSet presAssocID="{75900265-D3C6-4C9F-BA77-2422F8E5159A}" presName="hierRoot2" presStyleCnt="0">
        <dgm:presLayoutVars>
          <dgm:hierBranch val="init"/>
        </dgm:presLayoutVars>
      </dgm:prSet>
      <dgm:spPr/>
    </dgm:pt>
    <dgm:pt modelId="{26B5D14A-6B8E-41FE-AE67-95AD83A42467}" type="pres">
      <dgm:prSet presAssocID="{75900265-D3C6-4C9F-BA77-2422F8E5159A}" presName="rootComposite" presStyleCnt="0"/>
      <dgm:spPr/>
    </dgm:pt>
    <dgm:pt modelId="{6A672F9F-7D6D-4599-B1A0-D1D44B67B462}" type="pres">
      <dgm:prSet presAssocID="{75900265-D3C6-4C9F-BA77-2422F8E5159A}" presName="rootText" presStyleLbl="node3" presStyleIdx="5" presStyleCnt="11" custScaleX="20418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540923D-65DC-42B7-9BF4-89BFEC517F3B}" type="pres">
      <dgm:prSet presAssocID="{75900265-D3C6-4C9F-BA77-2422F8E5159A}" presName="rootConnector" presStyleLbl="node3" presStyleIdx="5" presStyleCnt="11"/>
      <dgm:spPr/>
      <dgm:t>
        <a:bodyPr/>
        <a:lstStyle/>
        <a:p>
          <a:endParaRPr lang="tr-TR"/>
        </a:p>
      </dgm:t>
    </dgm:pt>
    <dgm:pt modelId="{C888441F-D880-44CF-AE1B-66A1B260D154}" type="pres">
      <dgm:prSet presAssocID="{75900265-D3C6-4C9F-BA77-2422F8E5159A}" presName="hierChild4" presStyleCnt="0"/>
      <dgm:spPr/>
    </dgm:pt>
    <dgm:pt modelId="{F45C62BB-4DDD-40FC-89F8-3401167E98FC}" type="pres">
      <dgm:prSet presAssocID="{75900265-D3C6-4C9F-BA77-2422F8E5159A}" presName="hierChild5" presStyleCnt="0"/>
      <dgm:spPr/>
    </dgm:pt>
    <dgm:pt modelId="{7EA04230-DDB3-4C48-8F48-819AC8EA21B9}" type="pres">
      <dgm:prSet presAssocID="{8C32385D-A434-4147-8295-34F30EDAA9BB}" presName="Name64" presStyleLbl="parChTrans1D3" presStyleIdx="6" presStyleCnt="11"/>
      <dgm:spPr/>
      <dgm:t>
        <a:bodyPr/>
        <a:lstStyle/>
        <a:p>
          <a:endParaRPr lang="tr-TR"/>
        </a:p>
      </dgm:t>
    </dgm:pt>
    <dgm:pt modelId="{9DA2F57B-4709-4E03-8F62-0B3E3EAA5421}" type="pres">
      <dgm:prSet presAssocID="{6A7F9A34-6338-44A4-92DE-97B90BC20F0E}" presName="hierRoot2" presStyleCnt="0">
        <dgm:presLayoutVars>
          <dgm:hierBranch val="init"/>
        </dgm:presLayoutVars>
      </dgm:prSet>
      <dgm:spPr/>
    </dgm:pt>
    <dgm:pt modelId="{EBEC628A-8A0A-447F-8A7F-50DEF923A105}" type="pres">
      <dgm:prSet presAssocID="{6A7F9A34-6338-44A4-92DE-97B90BC20F0E}" presName="rootComposite" presStyleCnt="0"/>
      <dgm:spPr/>
    </dgm:pt>
    <dgm:pt modelId="{79A766EA-A65A-4BA7-92B6-ABD07B6B0DE9}" type="pres">
      <dgm:prSet presAssocID="{6A7F9A34-6338-44A4-92DE-97B90BC20F0E}" presName="rootText" presStyleLbl="node3" presStyleIdx="6" presStyleCnt="11" custScaleX="20418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5E0977C-7D1D-467D-8054-20B888390AF2}" type="pres">
      <dgm:prSet presAssocID="{6A7F9A34-6338-44A4-92DE-97B90BC20F0E}" presName="rootConnector" presStyleLbl="node3" presStyleIdx="6" presStyleCnt="11"/>
      <dgm:spPr/>
      <dgm:t>
        <a:bodyPr/>
        <a:lstStyle/>
        <a:p>
          <a:endParaRPr lang="tr-TR"/>
        </a:p>
      </dgm:t>
    </dgm:pt>
    <dgm:pt modelId="{C4B60328-A859-4D8F-94CD-8872BC2E847A}" type="pres">
      <dgm:prSet presAssocID="{6A7F9A34-6338-44A4-92DE-97B90BC20F0E}" presName="hierChild4" presStyleCnt="0"/>
      <dgm:spPr/>
    </dgm:pt>
    <dgm:pt modelId="{D5616349-A380-4241-94B2-C0484EC9405C}" type="pres">
      <dgm:prSet presAssocID="{6A7F9A34-6338-44A4-92DE-97B90BC20F0E}" presName="hierChild5" presStyleCnt="0"/>
      <dgm:spPr/>
    </dgm:pt>
    <dgm:pt modelId="{749E22E2-162D-4DAB-B8BA-0258D2E8A279}" type="pres">
      <dgm:prSet presAssocID="{8AE126EE-D9EA-42B9-92C4-D4DDD392115F}" presName="hierChild5" presStyleCnt="0"/>
      <dgm:spPr/>
    </dgm:pt>
    <dgm:pt modelId="{62F9499D-034D-4000-AE91-7E6ABFD2D11B}" type="pres">
      <dgm:prSet presAssocID="{7B66B9EA-C908-4F9C-BB70-EE52D7E73C85}" presName="Name64" presStyleLbl="parChTrans1D2" presStyleIdx="2" presStyleCnt="3"/>
      <dgm:spPr/>
      <dgm:t>
        <a:bodyPr/>
        <a:lstStyle/>
        <a:p>
          <a:endParaRPr lang="tr-TR"/>
        </a:p>
      </dgm:t>
    </dgm:pt>
    <dgm:pt modelId="{66A03DAB-4A36-4BD5-B4A8-50EA3C0E473B}" type="pres">
      <dgm:prSet presAssocID="{1A30F79B-F258-4BF3-A044-97F430B4B5EE}" presName="hierRoot2" presStyleCnt="0">
        <dgm:presLayoutVars>
          <dgm:hierBranch val="init"/>
        </dgm:presLayoutVars>
      </dgm:prSet>
      <dgm:spPr/>
    </dgm:pt>
    <dgm:pt modelId="{7F6769A0-2E30-4626-B526-E9A02D4FDC4B}" type="pres">
      <dgm:prSet presAssocID="{1A30F79B-F258-4BF3-A044-97F430B4B5EE}" presName="rootComposite" presStyleCnt="0"/>
      <dgm:spPr/>
    </dgm:pt>
    <dgm:pt modelId="{A2FB7371-2F85-44DC-89F4-D44B692BA6B6}" type="pres">
      <dgm:prSet presAssocID="{1A30F79B-F258-4BF3-A044-97F430B4B5EE}" presName="rootText" presStyleLbl="node2" presStyleIdx="2" presStyleCnt="3" custScaleX="172905" custScaleY="15207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7568566-B65B-4F2F-AA3A-2CCEA82F403F}" type="pres">
      <dgm:prSet presAssocID="{1A30F79B-F258-4BF3-A044-97F430B4B5EE}" presName="rootConnector" presStyleLbl="node2" presStyleIdx="2" presStyleCnt="3"/>
      <dgm:spPr/>
      <dgm:t>
        <a:bodyPr/>
        <a:lstStyle/>
        <a:p>
          <a:endParaRPr lang="tr-TR"/>
        </a:p>
      </dgm:t>
    </dgm:pt>
    <dgm:pt modelId="{A46DFB76-0135-442A-A728-004D4E2A807A}" type="pres">
      <dgm:prSet presAssocID="{1A30F79B-F258-4BF3-A044-97F430B4B5EE}" presName="hierChild4" presStyleCnt="0"/>
      <dgm:spPr/>
    </dgm:pt>
    <dgm:pt modelId="{CCE5463F-E931-48EC-8266-FA5FA972461C}" type="pres">
      <dgm:prSet presAssocID="{7C17D4A6-2E56-4486-9048-B3F3F38AF253}" presName="Name64" presStyleLbl="parChTrans1D3" presStyleIdx="7" presStyleCnt="11"/>
      <dgm:spPr/>
      <dgm:t>
        <a:bodyPr/>
        <a:lstStyle/>
        <a:p>
          <a:endParaRPr lang="tr-TR"/>
        </a:p>
      </dgm:t>
    </dgm:pt>
    <dgm:pt modelId="{A660B327-31A5-4E33-A8E2-405DDB85AD72}" type="pres">
      <dgm:prSet presAssocID="{B45C48EE-C258-4142-8AEE-6D27010CDDAA}" presName="hierRoot2" presStyleCnt="0">
        <dgm:presLayoutVars>
          <dgm:hierBranch val="init"/>
        </dgm:presLayoutVars>
      </dgm:prSet>
      <dgm:spPr/>
    </dgm:pt>
    <dgm:pt modelId="{460FB45F-E1A4-4605-A0A6-D9B92A514EDF}" type="pres">
      <dgm:prSet presAssocID="{B45C48EE-C258-4142-8AEE-6D27010CDDAA}" presName="rootComposite" presStyleCnt="0"/>
      <dgm:spPr/>
    </dgm:pt>
    <dgm:pt modelId="{FF9EE293-4A63-4885-9A7A-449063240706}" type="pres">
      <dgm:prSet presAssocID="{B45C48EE-C258-4142-8AEE-6D27010CDDAA}" presName="rootText" presStyleLbl="node3" presStyleIdx="7" presStyleCnt="11" custScaleX="1993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B6DE806-B8BE-441C-A0FA-53E46B5B7ADD}" type="pres">
      <dgm:prSet presAssocID="{B45C48EE-C258-4142-8AEE-6D27010CDDAA}" presName="rootConnector" presStyleLbl="node3" presStyleIdx="7" presStyleCnt="11"/>
      <dgm:spPr/>
      <dgm:t>
        <a:bodyPr/>
        <a:lstStyle/>
        <a:p>
          <a:endParaRPr lang="tr-TR"/>
        </a:p>
      </dgm:t>
    </dgm:pt>
    <dgm:pt modelId="{39F0F8A2-8277-4AF4-98D9-9BDF6CC94A10}" type="pres">
      <dgm:prSet presAssocID="{B45C48EE-C258-4142-8AEE-6D27010CDDAA}" presName="hierChild4" presStyleCnt="0"/>
      <dgm:spPr/>
    </dgm:pt>
    <dgm:pt modelId="{CE044418-1FEC-4B35-A61A-44EC6A38F952}" type="pres">
      <dgm:prSet presAssocID="{B45C48EE-C258-4142-8AEE-6D27010CDDAA}" presName="hierChild5" presStyleCnt="0"/>
      <dgm:spPr/>
    </dgm:pt>
    <dgm:pt modelId="{0F5A774C-2AF1-4658-B23F-0DEBC8E64274}" type="pres">
      <dgm:prSet presAssocID="{417C0753-7FFD-4549-84BF-2FF3062DD8F0}" presName="Name64" presStyleLbl="parChTrans1D3" presStyleIdx="8" presStyleCnt="11"/>
      <dgm:spPr/>
      <dgm:t>
        <a:bodyPr/>
        <a:lstStyle/>
        <a:p>
          <a:endParaRPr lang="tr-TR"/>
        </a:p>
      </dgm:t>
    </dgm:pt>
    <dgm:pt modelId="{02E777FE-E988-41B1-B8E6-7A6BC7BB78A1}" type="pres">
      <dgm:prSet presAssocID="{23603E0B-F485-4C1D-8B04-B7A2C20C86F0}" presName="hierRoot2" presStyleCnt="0">
        <dgm:presLayoutVars>
          <dgm:hierBranch val="init"/>
        </dgm:presLayoutVars>
      </dgm:prSet>
      <dgm:spPr/>
    </dgm:pt>
    <dgm:pt modelId="{B223D75F-65B0-408E-BD81-68EA03199FEA}" type="pres">
      <dgm:prSet presAssocID="{23603E0B-F485-4C1D-8B04-B7A2C20C86F0}" presName="rootComposite" presStyleCnt="0"/>
      <dgm:spPr/>
    </dgm:pt>
    <dgm:pt modelId="{D7E45693-E9F4-4DE4-B39D-73AFBB3D8A91}" type="pres">
      <dgm:prSet presAssocID="{23603E0B-F485-4C1D-8B04-B7A2C20C86F0}" presName="rootText" presStyleLbl="node3" presStyleIdx="8" presStyleCnt="11" custScaleX="1993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B2B432F-D90A-40AF-88C9-289E2A9CD7F5}" type="pres">
      <dgm:prSet presAssocID="{23603E0B-F485-4C1D-8B04-B7A2C20C86F0}" presName="rootConnector" presStyleLbl="node3" presStyleIdx="8" presStyleCnt="11"/>
      <dgm:spPr/>
      <dgm:t>
        <a:bodyPr/>
        <a:lstStyle/>
        <a:p>
          <a:endParaRPr lang="tr-TR"/>
        </a:p>
      </dgm:t>
    </dgm:pt>
    <dgm:pt modelId="{BFF5C9AF-CC01-4EFA-B6DB-4AEA8F0567B1}" type="pres">
      <dgm:prSet presAssocID="{23603E0B-F485-4C1D-8B04-B7A2C20C86F0}" presName="hierChild4" presStyleCnt="0"/>
      <dgm:spPr/>
    </dgm:pt>
    <dgm:pt modelId="{C3081578-2A2E-4C32-BE58-AD04D537404E}" type="pres">
      <dgm:prSet presAssocID="{23603E0B-F485-4C1D-8B04-B7A2C20C86F0}" presName="hierChild5" presStyleCnt="0"/>
      <dgm:spPr/>
    </dgm:pt>
    <dgm:pt modelId="{163E0184-29B1-4E31-AFD5-5C85C1F997B5}" type="pres">
      <dgm:prSet presAssocID="{855D2332-011E-409D-84D3-2573D7F7E19A}" presName="Name64" presStyleLbl="parChTrans1D3" presStyleIdx="9" presStyleCnt="11"/>
      <dgm:spPr/>
      <dgm:t>
        <a:bodyPr/>
        <a:lstStyle/>
        <a:p>
          <a:endParaRPr lang="tr-TR"/>
        </a:p>
      </dgm:t>
    </dgm:pt>
    <dgm:pt modelId="{366CBB27-FDFF-4D44-84BE-DF293EB0F85E}" type="pres">
      <dgm:prSet presAssocID="{3A5DDA80-70DB-4294-9148-2AA32C0D9FF2}" presName="hierRoot2" presStyleCnt="0">
        <dgm:presLayoutVars>
          <dgm:hierBranch val="init"/>
        </dgm:presLayoutVars>
      </dgm:prSet>
      <dgm:spPr/>
    </dgm:pt>
    <dgm:pt modelId="{79FB0837-12AA-4511-A23A-08528C51729D}" type="pres">
      <dgm:prSet presAssocID="{3A5DDA80-70DB-4294-9148-2AA32C0D9FF2}" presName="rootComposite" presStyleCnt="0"/>
      <dgm:spPr/>
    </dgm:pt>
    <dgm:pt modelId="{9B763283-1E36-463D-A212-1BC939DDF2FE}" type="pres">
      <dgm:prSet presAssocID="{3A5DDA80-70DB-4294-9148-2AA32C0D9FF2}" presName="rootText" presStyleLbl="node3" presStyleIdx="9" presStyleCnt="11" custScaleX="1993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F3DD93D-1790-4D07-963F-097352915743}" type="pres">
      <dgm:prSet presAssocID="{3A5DDA80-70DB-4294-9148-2AA32C0D9FF2}" presName="rootConnector" presStyleLbl="node3" presStyleIdx="9" presStyleCnt="11"/>
      <dgm:spPr/>
      <dgm:t>
        <a:bodyPr/>
        <a:lstStyle/>
        <a:p>
          <a:endParaRPr lang="tr-TR"/>
        </a:p>
      </dgm:t>
    </dgm:pt>
    <dgm:pt modelId="{337F1A28-8B94-43E3-8BB2-EF2FD4B22869}" type="pres">
      <dgm:prSet presAssocID="{3A5DDA80-70DB-4294-9148-2AA32C0D9FF2}" presName="hierChild4" presStyleCnt="0"/>
      <dgm:spPr/>
    </dgm:pt>
    <dgm:pt modelId="{90192F86-328F-4E85-9211-38E9DEDEDA86}" type="pres">
      <dgm:prSet presAssocID="{3A5DDA80-70DB-4294-9148-2AA32C0D9FF2}" presName="hierChild5" presStyleCnt="0"/>
      <dgm:spPr/>
    </dgm:pt>
    <dgm:pt modelId="{C4F25E7C-D054-4124-B451-34FB8AF555D6}" type="pres">
      <dgm:prSet presAssocID="{5CD575F7-898A-4A5F-8998-CA7B57996D83}" presName="Name64" presStyleLbl="parChTrans1D3" presStyleIdx="10" presStyleCnt="11"/>
      <dgm:spPr/>
      <dgm:t>
        <a:bodyPr/>
        <a:lstStyle/>
        <a:p>
          <a:endParaRPr lang="tr-TR"/>
        </a:p>
      </dgm:t>
    </dgm:pt>
    <dgm:pt modelId="{A53D65C2-8A40-4AF3-8096-4D0F9AE1533B}" type="pres">
      <dgm:prSet presAssocID="{F46F99F7-3767-47D0-876E-69282EA2E7B9}" presName="hierRoot2" presStyleCnt="0">
        <dgm:presLayoutVars>
          <dgm:hierBranch val="init"/>
        </dgm:presLayoutVars>
      </dgm:prSet>
      <dgm:spPr/>
    </dgm:pt>
    <dgm:pt modelId="{3D795F6F-D69C-41A7-9229-012F90EF8426}" type="pres">
      <dgm:prSet presAssocID="{F46F99F7-3767-47D0-876E-69282EA2E7B9}" presName="rootComposite" presStyleCnt="0"/>
      <dgm:spPr/>
    </dgm:pt>
    <dgm:pt modelId="{D8FCE84D-1564-44CE-B01C-8EEEB51C8A1C}" type="pres">
      <dgm:prSet presAssocID="{F46F99F7-3767-47D0-876E-69282EA2E7B9}" presName="rootText" presStyleLbl="node3" presStyleIdx="10" presStyleCnt="11" custScaleX="1993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512CA34-634F-4602-906F-BC9B946BB395}" type="pres">
      <dgm:prSet presAssocID="{F46F99F7-3767-47D0-876E-69282EA2E7B9}" presName="rootConnector" presStyleLbl="node3" presStyleIdx="10" presStyleCnt="11"/>
      <dgm:spPr/>
      <dgm:t>
        <a:bodyPr/>
        <a:lstStyle/>
        <a:p>
          <a:endParaRPr lang="tr-TR"/>
        </a:p>
      </dgm:t>
    </dgm:pt>
    <dgm:pt modelId="{80356C98-07A8-40CA-8BF5-48A6FDE6F0B1}" type="pres">
      <dgm:prSet presAssocID="{F46F99F7-3767-47D0-876E-69282EA2E7B9}" presName="hierChild4" presStyleCnt="0"/>
      <dgm:spPr/>
    </dgm:pt>
    <dgm:pt modelId="{01B47E6A-9C6F-478C-B096-D875A7E5F8DC}" type="pres">
      <dgm:prSet presAssocID="{F46F99F7-3767-47D0-876E-69282EA2E7B9}" presName="hierChild5" presStyleCnt="0"/>
      <dgm:spPr/>
    </dgm:pt>
    <dgm:pt modelId="{5464B8C7-A02D-4B10-BDF0-5CB0A20579CF}" type="pres">
      <dgm:prSet presAssocID="{1A30F79B-F258-4BF3-A044-97F430B4B5EE}" presName="hierChild5" presStyleCnt="0"/>
      <dgm:spPr/>
    </dgm:pt>
    <dgm:pt modelId="{3AA9A15E-D6D5-41F7-BB8F-8462D6D4F388}" type="pres">
      <dgm:prSet presAssocID="{3D6C13DA-57B0-4615-8E9C-544BA3F4CD13}" presName="hierChild3" presStyleCnt="0"/>
      <dgm:spPr/>
    </dgm:pt>
  </dgm:ptLst>
  <dgm:cxnLst>
    <dgm:cxn modelId="{3DD758A6-89AD-4888-A3BD-A8AB47097DF7}" type="presOf" srcId="{3D6C13DA-57B0-4615-8E9C-544BA3F4CD13}" destId="{AB6CE0A4-B195-4514-BCCE-F8415F865181}" srcOrd="0" destOrd="0" presId="urn:microsoft.com/office/officeart/2009/3/layout/HorizontalOrganizationChart"/>
    <dgm:cxn modelId="{D9762D04-21BC-48A2-B878-157665BCEEB1}" srcId="{A81C3F98-9E2B-4EB6-AFDC-7BA693C191D0}" destId="{542EF3C2-B8C5-40B1-84AF-8A3042E19A4A}" srcOrd="3" destOrd="0" parTransId="{1270086F-FC66-48E9-98D1-F2CC36B76E56}" sibTransId="{E74FE203-BFEC-49C1-B409-B710E5945A7D}"/>
    <dgm:cxn modelId="{8356477F-05EF-4EED-83FE-5BF89E55E19D}" type="presOf" srcId="{3DEFD2A7-E84D-4A24-9496-7679F2AE60C3}" destId="{AA9DC6FA-52B2-4485-8CEE-2EBE29C80C27}" srcOrd="0" destOrd="0" presId="urn:microsoft.com/office/officeart/2009/3/layout/HorizontalOrganizationChart"/>
    <dgm:cxn modelId="{5799CD3A-7375-4652-99BB-2089CF28D529}" type="presOf" srcId="{75900265-D3C6-4C9F-BA77-2422F8E5159A}" destId="{6A672F9F-7D6D-4599-B1A0-D1D44B67B462}" srcOrd="0" destOrd="0" presId="urn:microsoft.com/office/officeart/2009/3/layout/HorizontalOrganizationChart"/>
    <dgm:cxn modelId="{653A6727-4478-4072-9147-625675B0E846}" srcId="{3D6C13DA-57B0-4615-8E9C-544BA3F4CD13}" destId="{8AE126EE-D9EA-42B9-92C4-D4DDD392115F}" srcOrd="1" destOrd="0" parTransId="{2BA0E1F1-52B4-47FF-A535-29C40A1F4813}" sibTransId="{3F2702B3-9132-43FB-943D-4677021992F0}"/>
    <dgm:cxn modelId="{DC1294A0-F9ED-40DF-B5AF-53F19B9E81D3}" type="presOf" srcId="{CF8409EB-D90E-4B52-81CA-A22B9D6B7F29}" destId="{2F4F3EBC-9764-448F-92E6-41D4C5F730D1}" srcOrd="0" destOrd="0" presId="urn:microsoft.com/office/officeart/2009/3/layout/HorizontalOrganizationChart"/>
    <dgm:cxn modelId="{570DF6CC-04C8-46E6-ADF6-92800F91628E}" type="presOf" srcId="{DA16F51B-0D43-4294-8DD6-5487BA4BEB8A}" destId="{A544EAF6-84CE-4CA4-A693-68666438C8AD}" srcOrd="0" destOrd="0" presId="urn:microsoft.com/office/officeart/2009/3/layout/HorizontalOrganizationChart"/>
    <dgm:cxn modelId="{B25F3A62-9D65-4439-ACBD-8718C37F7544}" type="presOf" srcId="{3D6C13DA-57B0-4615-8E9C-544BA3F4CD13}" destId="{2C8950BA-8672-4438-84B2-8AC03204F4F0}" srcOrd="1" destOrd="0" presId="urn:microsoft.com/office/officeart/2009/3/layout/HorizontalOrganizationChart"/>
    <dgm:cxn modelId="{9895F275-937A-4BD9-A3E2-C15B49B6335D}" type="presOf" srcId="{2BA0E1F1-52B4-47FF-A535-29C40A1F4813}" destId="{898E2F3F-901A-4D49-8680-49B05967F23E}" srcOrd="0" destOrd="0" presId="urn:microsoft.com/office/officeart/2009/3/layout/HorizontalOrganizationChart"/>
    <dgm:cxn modelId="{DD2F0F9E-15DD-48FB-A995-F9B269D86019}" type="presOf" srcId="{D0D69CE1-51FB-420B-B732-349840E91ADD}" destId="{BC5C624D-D60E-4F33-B8CE-2BEE6F5978E2}" srcOrd="0" destOrd="0" presId="urn:microsoft.com/office/officeart/2009/3/layout/HorizontalOrganizationChart"/>
    <dgm:cxn modelId="{0067B479-FB53-440F-A81E-458B524A8D4B}" type="presOf" srcId="{23603E0B-F485-4C1D-8B04-B7A2C20C86F0}" destId="{FB2B432F-D90A-40AF-88C9-289E2A9CD7F5}" srcOrd="1" destOrd="0" presId="urn:microsoft.com/office/officeart/2009/3/layout/HorizontalOrganizationChart"/>
    <dgm:cxn modelId="{0CB9B0C3-169B-4311-8EAF-D43E7276B617}" srcId="{A81C3F98-9E2B-4EB6-AFDC-7BA693C191D0}" destId="{6CDC1B2E-3345-41C4-B048-6AEAA397836B}" srcOrd="1" destOrd="0" parTransId="{674CDE6D-CFF8-4257-8D4E-CEDEA1B704DA}" sibTransId="{C214ED57-4B06-429F-93E3-3D6AE99619B3}"/>
    <dgm:cxn modelId="{76B0ED93-FB16-4753-81FB-E2C89AAB29A3}" type="presOf" srcId="{6A7F9A34-6338-44A4-92DE-97B90BC20F0E}" destId="{65E0977C-7D1D-467D-8054-20B888390AF2}" srcOrd="1" destOrd="0" presId="urn:microsoft.com/office/officeart/2009/3/layout/HorizontalOrganizationChart"/>
    <dgm:cxn modelId="{9F066BB8-5D17-483D-A8CA-E1775AF797D9}" srcId="{3D6C13DA-57B0-4615-8E9C-544BA3F4CD13}" destId="{1A30F79B-F258-4BF3-A044-97F430B4B5EE}" srcOrd="2" destOrd="0" parTransId="{7B66B9EA-C908-4F9C-BB70-EE52D7E73C85}" sibTransId="{865B11B7-1252-46E3-833F-20C9B12BF5D6}"/>
    <dgm:cxn modelId="{1FB1DC7D-80F6-4092-A97E-4462EDF11764}" type="presOf" srcId="{93DA1E1A-4453-40CA-9A8E-5CA433DA8CA6}" destId="{6669F421-0EA0-4C0F-A58C-9C7AB69664F6}" srcOrd="0" destOrd="0" presId="urn:microsoft.com/office/officeart/2009/3/layout/HorizontalOrganizationChart"/>
    <dgm:cxn modelId="{A813C830-1C1C-482F-8F3B-74AC410A71D9}" type="presOf" srcId="{B45C48EE-C258-4142-8AEE-6D27010CDDAA}" destId="{CB6DE806-B8BE-441C-A0FA-53E46B5B7ADD}" srcOrd="1" destOrd="0" presId="urn:microsoft.com/office/officeart/2009/3/layout/HorizontalOrganizationChart"/>
    <dgm:cxn modelId="{80C7CAE1-ADAF-4FCE-96FB-F07CA08D0E0B}" type="presOf" srcId="{DBBC801D-DDD9-40FA-9ABE-6A0830A5A0CC}" destId="{D48A441C-ADA8-4FA7-9266-E6A5D90B5067}" srcOrd="0" destOrd="0" presId="urn:microsoft.com/office/officeart/2009/3/layout/HorizontalOrganizationChart"/>
    <dgm:cxn modelId="{8CEA83AD-5CE9-4FCC-90A4-10452A832F53}" srcId="{DA16F51B-0D43-4294-8DD6-5487BA4BEB8A}" destId="{3D6C13DA-57B0-4615-8E9C-544BA3F4CD13}" srcOrd="0" destOrd="0" parTransId="{46A7A82A-9853-4B4D-AEBB-DD4440987808}" sibTransId="{9D463709-44D5-4CB3-B28E-F13D89B58227}"/>
    <dgm:cxn modelId="{11BC27B1-F4E6-4D5A-8EF8-C597C46A5AB7}" srcId="{3D6C13DA-57B0-4615-8E9C-544BA3F4CD13}" destId="{A81C3F98-9E2B-4EB6-AFDC-7BA693C191D0}" srcOrd="0" destOrd="0" parTransId="{CF8409EB-D90E-4B52-81CA-A22B9D6B7F29}" sibTransId="{FB241C72-5078-4027-88E1-472E5221D8C7}"/>
    <dgm:cxn modelId="{97ADE8FA-05A8-478B-8AE8-E72BCEE2704E}" srcId="{8AE126EE-D9EA-42B9-92C4-D4DDD392115F}" destId="{75900265-D3C6-4C9F-BA77-2422F8E5159A}" srcOrd="1" destOrd="0" parTransId="{AB0B9425-386C-4105-BB9F-EDD24DA64681}" sibTransId="{544FB49F-2B3E-4C1D-B058-9B997E11464D}"/>
    <dgm:cxn modelId="{7D64A11A-CEF4-416F-A530-4AE55AEC65BB}" type="presOf" srcId="{1270086F-FC66-48E9-98D1-F2CC36B76E56}" destId="{C95EB547-365B-4BE5-8017-751FFE35D2FC}" srcOrd="0" destOrd="0" presId="urn:microsoft.com/office/officeart/2009/3/layout/HorizontalOrganizationChart"/>
    <dgm:cxn modelId="{6072AB9A-3BA6-4FD7-BB59-46454052B5A3}" srcId="{1A30F79B-F258-4BF3-A044-97F430B4B5EE}" destId="{B45C48EE-C258-4142-8AEE-6D27010CDDAA}" srcOrd="0" destOrd="0" parTransId="{7C17D4A6-2E56-4486-9048-B3F3F38AF253}" sibTransId="{9E1091CE-161E-47F3-BF0F-6144648A91CD}"/>
    <dgm:cxn modelId="{2BFF594E-0CCD-46F2-B796-1DAE352217A1}" type="presOf" srcId="{3A5DDA80-70DB-4294-9148-2AA32C0D9FF2}" destId="{9B763283-1E36-463D-A212-1BC939DDF2FE}" srcOrd="0" destOrd="0" presId="urn:microsoft.com/office/officeart/2009/3/layout/HorizontalOrganizationChart"/>
    <dgm:cxn modelId="{6EEA0F97-425A-4A3C-821A-2F0492E83076}" type="presOf" srcId="{417C0753-7FFD-4549-84BF-2FF3062DD8F0}" destId="{0F5A774C-2AF1-4658-B23F-0DEBC8E64274}" srcOrd="0" destOrd="0" presId="urn:microsoft.com/office/officeart/2009/3/layout/HorizontalOrganizationChart"/>
    <dgm:cxn modelId="{D96D23C0-E10D-40D4-89CE-049D132EFA8D}" type="presOf" srcId="{3A5DDA80-70DB-4294-9148-2AA32C0D9FF2}" destId="{1F3DD93D-1790-4D07-963F-097352915743}" srcOrd="1" destOrd="0" presId="urn:microsoft.com/office/officeart/2009/3/layout/HorizontalOrganizationChart"/>
    <dgm:cxn modelId="{95E720CC-B424-4372-98E7-AE979CB935CD}" type="presOf" srcId="{6CDC1B2E-3345-41C4-B048-6AEAA397836B}" destId="{08556662-98E5-4F6D-9272-73D80A6E9D7D}" srcOrd="1" destOrd="0" presId="urn:microsoft.com/office/officeart/2009/3/layout/HorizontalOrganizationChart"/>
    <dgm:cxn modelId="{A18B6601-0F4F-4520-89E5-3374A3E95B68}" type="presOf" srcId="{3DEFD2A7-E84D-4A24-9496-7679F2AE60C3}" destId="{2AA18F49-C3F9-4E90-B9D8-60094511AF8E}" srcOrd="1" destOrd="0" presId="urn:microsoft.com/office/officeart/2009/3/layout/HorizontalOrganizationChart"/>
    <dgm:cxn modelId="{ABA4E050-3C1E-4B57-A052-0B3FE222AFF6}" type="presOf" srcId="{93DA1E1A-4453-40CA-9A8E-5CA433DA8CA6}" destId="{1140D54B-2C11-4BCD-A4EF-7D9FB865B7C3}" srcOrd="1" destOrd="0" presId="urn:microsoft.com/office/officeart/2009/3/layout/HorizontalOrganizationChart"/>
    <dgm:cxn modelId="{066E2865-3DA8-4061-818A-29E493C5B033}" type="presOf" srcId="{8C32385D-A434-4147-8295-34F30EDAA9BB}" destId="{7EA04230-DDB3-4C48-8F48-819AC8EA21B9}" srcOrd="0" destOrd="0" presId="urn:microsoft.com/office/officeart/2009/3/layout/HorizontalOrganizationChart"/>
    <dgm:cxn modelId="{61690983-8636-4AA1-8BC7-051DC24C5C7A}" type="presOf" srcId="{674CDE6D-CFF8-4257-8D4E-CEDEA1B704DA}" destId="{D016DAEF-CF8C-4A07-BC2F-A5850A66553F}" srcOrd="0" destOrd="0" presId="urn:microsoft.com/office/officeart/2009/3/layout/HorizontalOrganizationChart"/>
    <dgm:cxn modelId="{D03305D8-E434-413E-A1F3-59B6469F84E7}" srcId="{A81C3F98-9E2B-4EB6-AFDC-7BA693C191D0}" destId="{3DEFD2A7-E84D-4A24-9496-7679F2AE60C3}" srcOrd="0" destOrd="0" parTransId="{36F22435-AE92-4F21-A18C-2208C9DEF03A}" sibTransId="{949CEF0A-8241-451D-A935-0FC4A1FFE318}"/>
    <dgm:cxn modelId="{AFA1541E-4BA0-4558-844B-CAB15D20EFCF}" type="presOf" srcId="{6CDC1B2E-3345-41C4-B048-6AEAA397836B}" destId="{2C4B7D4B-250B-482A-B548-9CFC91B0B3A3}" srcOrd="0" destOrd="0" presId="urn:microsoft.com/office/officeart/2009/3/layout/HorizontalOrganizationChart"/>
    <dgm:cxn modelId="{5C9102F1-BD2F-47E7-B23F-D90F9BF759F4}" type="presOf" srcId="{F46F99F7-3767-47D0-876E-69282EA2E7B9}" destId="{D8FCE84D-1564-44CE-B01C-8EEEB51C8A1C}" srcOrd="0" destOrd="0" presId="urn:microsoft.com/office/officeart/2009/3/layout/HorizontalOrganizationChart"/>
    <dgm:cxn modelId="{78DF0646-6C29-421D-A07C-66BC1C786924}" srcId="{1A30F79B-F258-4BF3-A044-97F430B4B5EE}" destId="{3A5DDA80-70DB-4294-9148-2AA32C0D9FF2}" srcOrd="2" destOrd="0" parTransId="{855D2332-011E-409D-84D3-2573D7F7E19A}" sibTransId="{7A8681FE-5FD5-4CE2-B518-04F78AD7627B}"/>
    <dgm:cxn modelId="{8A7D9CD5-5E05-4C4D-AFD0-CE34A946D97E}" type="presOf" srcId="{75900265-D3C6-4C9F-BA77-2422F8E5159A}" destId="{C540923D-65DC-42B7-9BF4-89BFEC517F3B}" srcOrd="1" destOrd="0" presId="urn:microsoft.com/office/officeart/2009/3/layout/HorizontalOrganizationChart"/>
    <dgm:cxn modelId="{090275EE-726D-4B96-A918-C6C0C83FCFCD}" type="presOf" srcId="{542EF3C2-B8C5-40B1-84AF-8A3042E19A4A}" destId="{550BEBBB-34CA-4EC7-8F26-D1A9728D48B1}" srcOrd="1" destOrd="0" presId="urn:microsoft.com/office/officeart/2009/3/layout/HorizontalOrganizationChart"/>
    <dgm:cxn modelId="{83704B71-BFF2-4D9B-9EA4-711E1003AA57}" type="presOf" srcId="{542EF3C2-B8C5-40B1-84AF-8A3042E19A4A}" destId="{1F9B8C1E-C0C9-4ED7-8351-BF753E9D4D4C}" srcOrd="0" destOrd="0" presId="urn:microsoft.com/office/officeart/2009/3/layout/HorizontalOrganizationChart"/>
    <dgm:cxn modelId="{51EE5012-B4D4-491C-9B8C-0C97686933EC}" srcId="{A81C3F98-9E2B-4EB6-AFDC-7BA693C191D0}" destId="{D0D69CE1-51FB-420B-B732-349840E91ADD}" srcOrd="2" destOrd="0" parTransId="{DBBC801D-DDD9-40FA-9ABE-6A0830A5A0CC}" sibTransId="{53836E40-8258-49BE-8F7C-D9F6D0D4E6A7}"/>
    <dgm:cxn modelId="{0D39370F-BB25-460A-A2AA-6896D9B33769}" type="presOf" srcId="{A81C3F98-9E2B-4EB6-AFDC-7BA693C191D0}" destId="{9CB2C4C4-61F0-4C71-B82C-47FF65DAC8D6}" srcOrd="0" destOrd="0" presId="urn:microsoft.com/office/officeart/2009/3/layout/HorizontalOrganizationChart"/>
    <dgm:cxn modelId="{9E7D2202-E4ED-48A4-9447-73FB2A4430A0}" type="presOf" srcId="{1A30F79B-F258-4BF3-A044-97F430B4B5EE}" destId="{D7568566-B65B-4F2F-AA3A-2CCEA82F403F}" srcOrd="1" destOrd="0" presId="urn:microsoft.com/office/officeart/2009/3/layout/HorizontalOrganizationChart"/>
    <dgm:cxn modelId="{763FA491-7ABD-4D72-BC4D-CEB84B15B482}" type="presOf" srcId="{23603E0B-F485-4C1D-8B04-B7A2C20C86F0}" destId="{D7E45693-E9F4-4DE4-B39D-73AFBB3D8A91}" srcOrd="0" destOrd="0" presId="urn:microsoft.com/office/officeart/2009/3/layout/HorizontalOrganizationChart"/>
    <dgm:cxn modelId="{291B3C85-CA5C-49C5-9E57-12B455B627B7}" srcId="{8AE126EE-D9EA-42B9-92C4-D4DDD392115F}" destId="{93DA1E1A-4453-40CA-9A8E-5CA433DA8CA6}" srcOrd="0" destOrd="0" parTransId="{AE785672-F198-417E-B9A9-1F2503D3C766}" sibTransId="{BA6B0AF0-1A28-4F69-B680-324EE92B76B5}"/>
    <dgm:cxn modelId="{6DCA5952-4081-42BC-ABC2-08E66F267B7C}" type="presOf" srcId="{5CD575F7-898A-4A5F-8998-CA7B57996D83}" destId="{C4F25E7C-D054-4124-B451-34FB8AF555D6}" srcOrd="0" destOrd="0" presId="urn:microsoft.com/office/officeart/2009/3/layout/HorizontalOrganizationChart"/>
    <dgm:cxn modelId="{2403A7AA-2DBA-44AF-BF88-07DB1AE008C3}" srcId="{8AE126EE-D9EA-42B9-92C4-D4DDD392115F}" destId="{6A7F9A34-6338-44A4-92DE-97B90BC20F0E}" srcOrd="2" destOrd="0" parTransId="{8C32385D-A434-4147-8295-34F30EDAA9BB}" sibTransId="{83FC3E42-4822-486C-A3CA-9F9A507634CB}"/>
    <dgm:cxn modelId="{FFD051E7-ED5E-4C60-8371-80E40E1A770C}" type="presOf" srcId="{7B66B9EA-C908-4F9C-BB70-EE52D7E73C85}" destId="{62F9499D-034D-4000-AE91-7E6ABFD2D11B}" srcOrd="0" destOrd="0" presId="urn:microsoft.com/office/officeart/2009/3/layout/HorizontalOrganizationChart"/>
    <dgm:cxn modelId="{23F6468E-680C-4187-9ACC-A6AFA3B83F3D}" type="presOf" srcId="{855D2332-011E-409D-84D3-2573D7F7E19A}" destId="{163E0184-29B1-4E31-AFD5-5C85C1F997B5}" srcOrd="0" destOrd="0" presId="urn:microsoft.com/office/officeart/2009/3/layout/HorizontalOrganizationChart"/>
    <dgm:cxn modelId="{D3EB271F-388C-4CCF-86C2-127977A4B607}" type="presOf" srcId="{A81C3F98-9E2B-4EB6-AFDC-7BA693C191D0}" destId="{F352DE98-4343-4365-A3F5-6C300817CFD4}" srcOrd="1" destOrd="0" presId="urn:microsoft.com/office/officeart/2009/3/layout/HorizontalOrganizationChart"/>
    <dgm:cxn modelId="{6B064334-9AB8-4658-8D73-B79BA4AEBCBF}" type="presOf" srcId="{AB0B9425-386C-4105-BB9F-EDD24DA64681}" destId="{9AB7E97F-6D86-4CB0-A520-FBF6729C87DA}" srcOrd="0" destOrd="0" presId="urn:microsoft.com/office/officeart/2009/3/layout/HorizontalOrganizationChart"/>
    <dgm:cxn modelId="{7703F224-35FA-4037-8E85-A5A93AE6F67F}" type="presOf" srcId="{6A7F9A34-6338-44A4-92DE-97B90BC20F0E}" destId="{79A766EA-A65A-4BA7-92B6-ABD07B6B0DE9}" srcOrd="0" destOrd="0" presId="urn:microsoft.com/office/officeart/2009/3/layout/HorizontalOrganizationChart"/>
    <dgm:cxn modelId="{233D39F8-AAFF-49CE-BB1A-EDE73B5BB937}" type="presOf" srcId="{B45C48EE-C258-4142-8AEE-6D27010CDDAA}" destId="{FF9EE293-4A63-4885-9A7A-449063240706}" srcOrd="0" destOrd="0" presId="urn:microsoft.com/office/officeart/2009/3/layout/HorizontalOrganizationChart"/>
    <dgm:cxn modelId="{7F05AE37-F3C5-4FFB-AB3B-6A49242B15FB}" type="presOf" srcId="{AE785672-F198-417E-B9A9-1F2503D3C766}" destId="{912F3D12-B349-4422-9956-856D83E3CD45}" srcOrd="0" destOrd="0" presId="urn:microsoft.com/office/officeart/2009/3/layout/HorizontalOrganizationChart"/>
    <dgm:cxn modelId="{48C75029-6BAA-4FC3-9736-BBBCDC53ED24}" type="presOf" srcId="{8AE126EE-D9EA-42B9-92C4-D4DDD392115F}" destId="{ED79FC47-32D3-454F-8BE3-E7A73A5C2CD9}" srcOrd="1" destOrd="0" presId="urn:microsoft.com/office/officeart/2009/3/layout/HorizontalOrganizationChart"/>
    <dgm:cxn modelId="{929A9AA0-3573-484D-9851-11F040FF60E1}" type="presOf" srcId="{8AE126EE-D9EA-42B9-92C4-D4DDD392115F}" destId="{A990EEE9-0265-43B9-B081-62465D803F81}" srcOrd="0" destOrd="0" presId="urn:microsoft.com/office/officeart/2009/3/layout/HorizontalOrganizationChart"/>
    <dgm:cxn modelId="{8F2FDB16-5597-4967-8D45-6FC4B89E196E}" srcId="{1A30F79B-F258-4BF3-A044-97F430B4B5EE}" destId="{23603E0B-F485-4C1D-8B04-B7A2C20C86F0}" srcOrd="1" destOrd="0" parTransId="{417C0753-7FFD-4549-84BF-2FF3062DD8F0}" sibTransId="{8EF55084-05F5-458B-A145-B7287D3AD313}"/>
    <dgm:cxn modelId="{7856289F-52E2-4EE1-A6E8-C3253F8B99F8}" type="presOf" srcId="{7C17D4A6-2E56-4486-9048-B3F3F38AF253}" destId="{CCE5463F-E931-48EC-8266-FA5FA972461C}" srcOrd="0" destOrd="0" presId="urn:microsoft.com/office/officeart/2009/3/layout/HorizontalOrganizationChart"/>
    <dgm:cxn modelId="{693CB5F9-FB62-48C1-849E-E5BC3C1F9959}" type="presOf" srcId="{1A30F79B-F258-4BF3-A044-97F430B4B5EE}" destId="{A2FB7371-2F85-44DC-89F4-D44B692BA6B6}" srcOrd="0" destOrd="0" presId="urn:microsoft.com/office/officeart/2009/3/layout/HorizontalOrganizationChart"/>
    <dgm:cxn modelId="{86078E43-8651-4AC4-BC4C-71EE3D7F1ABB}" type="presOf" srcId="{F46F99F7-3767-47D0-876E-69282EA2E7B9}" destId="{6512CA34-634F-4602-906F-BC9B946BB395}" srcOrd="1" destOrd="0" presId="urn:microsoft.com/office/officeart/2009/3/layout/HorizontalOrganizationChart"/>
    <dgm:cxn modelId="{97E8F75E-A90B-46AD-A3E5-0D29D5F5A885}" srcId="{1A30F79B-F258-4BF3-A044-97F430B4B5EE}" destId="{F46F99F7-3767-47D0-876E-69282EA2E7B9}" srcOrd="3" destOrd="0" parTransId="{5CD575F7-898A-4A5F-8998-CA7B57996D83}" sibTransId="{A49D516B-0503-4325-93E8-FB00815FB3D4}"/>
    <dgm:cxn modelId="{9F520C71-0A69-45EF-AF78-F2156CA7009A}" type="presOf" srcId="{36F22435-AE92-4F21-A18C-2208C9DEF03A}" destId="{560183D4-2DD5-4ECF-87B3-2BFB1B38BBB3}" srcOrd="0" destOrd="0" presId="urn:microsoft.com/office/officeart/2009/3/layout/HorizontalOrganizationChart"/>
    <dgm:cxn modelId="{8A0957F8-CC66-4B83-A6EC-9BBB2294F075}" type="presOf" srcId="{D0D69CE1-51FB-420B-B732-349840E91ADD}" destId="{0B77F3D6-FB32-46FB-93CC-E7493D16DF30}" srcOrd="1" destOrd="0" presId="urn:microsoft.com/office/officeart/2009/3/layout/HorizontalOrganizationChart"/>
    <dgm:cxn modelId="{D6318D06-936F-4DE9-9038-2AF04A644B49}" type="presParOf" srcId="{A544EAF6-84CE-4CA4-A693-68666438C8AD}" destId="{9D936C70-7F85-44E8-BD6E-E17645FA9B5E}" srcOrd="0" destOrd="0" presId="urn:microsoft.com/office/officeart/2009/3/layout/HorizontalOrganizationChart"/>
    <dgm:cxn modelId="{1611D813-3129-48EA-B063-E909F3BE0F2C}" type="presParOf" srcId="{9D936C70-7F85-44E8-BD6E-E17645FA9B5E}" destId="{11ECDE5D-E523-44C2-BEA7-5F5AA4F519C4}" srcOrd="0" destOrd="0" presId="urn:microsoft.com/office/officeart/2009/3/layout/HorizontalOrganizationChart"/>
    <dgm:cxn modelId="{A8B40CCA-5EE0-404D-AE49-D2C5469C8634}" type="presParOf" srcId="{11ECDE5D-E523-44C2-BEA7-5F5AA4F519C4}" destId="{AB6CE0A4-B195-4514-BCCE-F8415F865181}" srcOrd="0" destOrd="0" presId="urn:microsoft.com/office/officeart/2009/3/layout/HorizontalOrganizationChart"/>
    <dgm:cxn modelId="{5E3F2571-AEEA-4F05-9690-6CE490080DB3}" type="presParOf" srcId="{11ECDE5D-E523-44C2-BEA7-5F5AA4F519C4}" destId="{2C8950BA-8672-4438-84B2-8AC03204F4F0}" srcOrd="1" destOrd="0" presId="urn:microsoft.com/office/officeart/2009/3/layout/HorizontalOrganizationChart"/>
    <dgm:cxn modelId="{284B06FB-F6AC-4907-95F4-8F213AB4FC94}" type="presParOf" srcId="{9D936C70-7F85-44E8-BD6E-E17645FA9B5E}" destId="{456234AE-F718-420C-A77D-2F65ACE6E0F7}" srcOrd="1" destOrd="0" presId="urn:microsoft.com/office/officeart/2009/3/layout/HorizontalOrganizationChart"/>
    <dgm:cxn modelId="{04FDE058-855A-446C-AEB5-275566E30C50}" type="presParOf" srcId="{456234AE-F718-420C-A77D-2F65ACE6E0F7}" destId="{2F4F3EBC-9764-448F-92E6-41D4C5F730D1}" srcOrd="0" destOrd="0" presId="urn:microsoft.com/office/officeart/2009/3/layout/HorizontalOrganizationChart"/>
    <dgm:cxn modelId="{4C6CE95A-50F3-4748-9D85-D27E663B0F05}" type="presParOf" srcId="{456234AE-F718-420C-A77D-2F65ACE6E0F7}" destId="{583A4903-8C5D-44A4-B065-D480EBC22E84}" srcOrd="1" destOrd="0" presId="urn:microsoft.com/office/officeart/2009/3/layout/HorizontalOrganizationChart"/>
    <dgm:cxn modelId="{E113932F-B9E5-435C-A0C0-0E5874755CFF}" type="presParOf" srcId="{583A4903-8C5D-44A4-B065-D480EBC22E84}" destId="{54D6C8AC-F80D-4B93-91C7-88E765572966}" srcOrd="0" destOrd="0" presId="urn:microsoft.com/office/officeart/2009/3/layout/HorizontalOrganizationChart"/>
    <dgm:cxn modelId="{72CB418E-AC5A-4117-9ADB-74B479DEDE79}" type="presParOf" srcId="{54D6C8AC-F80D-4B93-91C7-88E765572966}" destId="{9CB2C4C4-61F0-4C71-B82C-47FF65DAC8D6}" srcOrd="0" destOrd="0" presId="urn:microsoft.com/office/officeart/2009/3/layout/HorizontalOrganizationChart"/>
    <dgm:cxn modelId="{6156845C-5CA9-4AFB-B11A-01E579AF52B5}" type="presParOf" srcId="{54D6C8AC-F80D-4B93-91C7-88E765572966}" destId="{F352DE98-4343-4365-A3F5-6C300817CFD4}" srcOrd="1" destOrd="0" presId="urn:microsoft.com/office/officeart/2009/3/layout/HorizontalOrganizationChart"/>
    <dgm:cxn modelId="{5E1687C2-2B19-4AAE-B75F-D62A5D8675A7}" type="presParOf" srcId="{583A4903-8C5D-44A4-B065-D480EBC22E84}" destId="{DF12A127-AAE2-41E5-B818-0AD8D91FED2F}" srcOrd="1" destOrd="0" presId="urn:microsoft.com/office/officeart/2009/3/layout/HorizontalOrganizationChart"/>
    <dgm:cxn modelId="{BD63F099-DBE0-452A-8876-C02B6AC4704B}" type="presParOf" srcId="{DF12A127-AAE2-41E5-B818-0AD8D91FED2F}" destId="{560183D4-2DD5-4ECF-87B3-2BFB1B38BBB3}" srcOrd="0" destOrd="0" presId="urn:microsoft.com/office/officeart/2009/3/layout/HorizontalOrganizationChart"/>
    <dgm:cxn modelId="{F9C02037-9246-43F3-91C1-DD8D5F3026D3}" type="presParOf" srcId="{DF12A127-AAE2-41E5-B818-0AD8D91FED2F}" destId="{6192440F-98B0-444D-A18A-E7FA311DEE8C}" srcOrd="1" destOrd="0" presId="urn:microsoft.com/office/officeart/2009/3/layout/HorizontalOrganizationChart"/>
    <dgm:cxn modelId="{EE88F4A9-C6A3-4F54-890E-9AE4E53EE5F2}" type="presParOf" srcId="{6192440F-98B0-444D-A18A-E7FA311DEE8C}" destId="{1AF84912-7701-4465-8457-6E4A6FF10624}" srcOrd="0" destOrd="0" presId="urn:microsoft.com/office/officeart/2009/3/layout/HorizontalOrganizationChart"/>
    <dgm:cxn modelId="{67B17C7B-A37B-4852-84B1-7632E686B1E9}" type="presParOf" srcId="{1AF84912-7701-4465-8457-6E4A6FF10624}" destId="{AA9DC6FA-52B2-4485-8CEE-2EBE29C80C27}" srcOrd="0" destOrd="0" presId="urn:microsoft.com/office/officeart/2009/3/layout/HorizontalOrganizationChart"/>
    <dgm:cxn modelId="{A3B52A10-C27D-4291-AD91-2EFDD231A3D2}" type="presParOf" srcId="{1AF84912-7701-4465-8457-6E4A6FF10624}" destId="{2AA18F49-C3F9-4E90-B9D8-60094511AF8E}" srcOrd="1" destOrd="0" presId="urn:microsoft.com/office/officeart/2009/3/layout/HorizontalOrganizationChart"/>
    <dgm:cxn modelId="{3FA223FF-BCAB-409B-AC1D-5578237B645E}" type="presParOf" srcId="{6192440F-98B0-444D-A18A-E7FA311DEE8C}" destId="{0B9C4590-1365-4C16-A9EE-CE38BF26F0EF}" srcOrd="1" destOrd="0" presId="urn:microsoft.com/office/officeart/2009/3/layout/HorizontalOrganizationChart"/>
    <dgm:cxn modelId="{5094DDF6-9BD9-4009-AF01-2C2FE8C1561B}" type="presParOf" srcId="{6192440F-98B0-444D-A18A-E7FA311DEE8C}" destId="{B33EF977-D980-4E63-B97E-9FB4EFD8F4A6}" srcOrd="2" destOrd="0" presId="urn:microsoft.com/office/officeart/2009/3/layout/HorizontalOrganizationChart"/>
    <dgm:cxn modelId="{1A3E4564-E46C-4ADA-AF15-9858C4AF7421}" type="presParOf" srcId="{DF12A127-AAE2-41E5-B818-0AD8D91FED2F}" destId="{D016DAEF-CF8C-4A07-BC2F-A5850A66553F}" srcOrd="2" destOrd="0" presId="urn:microsoft.com/office/officeart/2009/3/layout/HorizontalOrganizationChart"/>
    <dgm:cxn modelId="{53E373D9-0744-4B67-9FFC-A0E85F2B1AF3}" type="presParOf" srcId="{DF12A127-AAE2-41E5-B818-0AD8D91FED2F}" destId="{DF016D8E-73CD-4A09-A271-E217D3A9BD1C}" srcOrd="3" destOrd="0" presId="urn:microsoft.com/office/officeart/2009/3/layout/HorizontalOrganizationChart"/>
    <dgm:cxn modelId="{F6DFDF2D-A0C4-4BAD-8AB0-799E78BC7D5F}" type="presParOf" srcId="{DF016D8E-73CD-4A09-A271-E217D3A9BD1C}" destId="{DEF810E1-10BF-43C4-9152-2A270F10CF46}" srcOrd="0" destOrd="0" presId="urn:microsoft.com/office/officeart/2009/3/layout/HorizontalOrganizationChart"/>
    <dgm:cxn modelId="{7F08B607-37CA-4959-A6F3-B6ED3357A1CB}" type="presParOf" srcId="{DEF810E1-10BF-43C4-9152-2A270F10CF46}" destId="{2C4B7D4B-250B-482A-B548-9CFC91B0B3A3}" srcOrd="0" destOrd="0" presId="urn:microsoft.com/office/officeart/2009/3/layout/HorizontalOrganizationChart"/>
    <dgm:cxn modelId="{095B79B2-81FC-4CEA-9E8C-C43A803CF1EF}" type="presParOf" srcId="{DEF810E1-10BF-43C4-9152-2A270F10CF46}" destId="{08556662-98E5-4F6D-9272-73D80A6E9D7D}" srcOrd="1" destOrd="0" presId="urn:microsoft.com/office/officeart/2009/3/layout/HorizontalOrganizationChart"/>
    <dgm:cxn modelId="{9EED883A-983A-48C2-B5F9-B576DB3EA615}" type="presParOf" srcId="{DF016D8E-73CD-4A09-A271-E217D3A9BD1C}" destId="{CF7D00CD-20FE-419E-91F2-D1B5DADA9ADA}" srcOrd="1" destOrd="0" presId="urn:microsoft.com/office/officeart/2009/3/layout/HorizontalOrganizationChart"/>
    <dgm:cxn modelId="{A1EF6210-980F-4B50-A6D5-7D37F6939E06}" type="presParOf" srcId="{DF016D8E-73CD-4A09-A271-E217D3A9BD1C}" destId="{AE9528D2-7C24-4308-9EA9-DB15E46C7BF5}" srcOrd="2" destOrd="0" presId="urn:microsoft.com/office/officeart/2009/3/layout/HorizontalOrganizationChart"/>
    <dgm:cxn modelId="{AD0456C4-0FD6-49B0-AAE4-77A39D7D851F}" type="presParOf" srcId="{DF12A127-AAE2-41E5-B818-0AD8D91FED2F}" destId="{D48A441C-ADA8-4FA7-9266-E6A5D90B5067}" srcOrd="4" destOrd="0" presId="urn:microsoft.com/office/officeart/2009/3/layout/HorizontalOrganizationChart"/>
    <dgm:cxn modelId="{E766364C-97E7-42A2-94E7-6AE4A7E1F472}" type="presParOf" srcId="{DF12A127-AAE2-41E5-B818-0AD8D91FED2F}" destId="{EBC109F3-271D-4B2F-B3E2-A795E09B0ED6}" srcOrd="5" destOrd="0" presId="urn:microsoft.com/office/officeart/2009/3/layout/HorizontalOrganizationChart"/>
    <dgm:cxn modelId="{FE0D6A9D-70FB-4AC3-9D03-D4596FA0D417}" type="presParOf" srcId="{EBC109F3-271D-4B2F-B3E2-A795E09B0ED6}" destId="{A5ABA41B-DA71-4D1E-8E52-57E2930826E1}" srcOrd="0" destOrd="0" presId="urn:microsoft.com/office/officeart/2009/3/layout/HorizontalOrganizationChart"/>
    <dgm:cxn modelId="{9437BFA3-B70B-40B8-9AAD-1FCD827F5365}" type="presParOf" srcId="{A5ABA41B-DA71-4D1E-8E52-57E2930826E1}" destId="{BC5C624D-D60E-4F33-B8CE-2BEE6F5978E2}" srcOrd="0" destOrd="0" presId="urn:microsoft.com/office/officeart/2009/3/layout/HorizontalOrganizationChart"/>
    <dgm:cxn modelId="{FB2E73C2-008A-4EE7-A82F-02DDC487A5C4}" type="presParOf" srcId="{A5ABA41B-DA71-4D1E-8E52-57E2930826E1}" destId="{0B77F3D6-FB32-46FB-93CC-E7493D16DF30}" srcOrd="1" destOrd="0" presId="urn:microsoft.com/office/officeart/2009/3/layout/HorizontalOrganizationChart"/>
    <dgm:cxn modelId="{6BA8D28B-122A-4AF2-B576-7E71FE512F6F}" type="presParOf" srcId="{EBC109F3-271D-4B2F-B3E2-A795E09B0ED6}" destId="{10E51081-5490-4D33-9016-6A30041CAB6B}" srcOrd="1" destOrd="0" presId="urn:microsoft.com/office/officeart/2009/3/layout/HorizontalOrganizationChart"/>
    <dgm:cxn modelId="{A36B9EF1-EA2B-410F-A1D5-C232187820AA}" type="presParOf" srcId="{EBC109F3-271D-4B2F-B3E2-A795E09B0ED6}" destId="{A062BD8D-4A1E-4BCF-BA12-EEF7BC453A03}" srcOrd="2" destOrd="0" presId="urn:microsoft.com/office/officeart/2009/3/layout/HorizontalOrganizationChart"/>
    <dgm:cxn modelId="{47AED9CA-A5F1-4648-891E-8EA131291FA8}" type="presParOf" srcId="{DF12A127-AAE2-41E5-B818-0AD8D91FED2F}" destId="{C95EB547-365B-4BE5-8017-751FFE35D2FC}" srcOrd="6" destOrd="0" presId="urn:microsoft.com/office/officeart/2009/3/layout/HorizontalOrganizationChart"/>
    <dgm:cxn modelId="{5E64DB21-CA4A-46B3-9B06-2C4EEB9B6681}" type="presParOf" srcId="{DF12A127-AAE2-41E5-B818-0AD8D91FED2F}" destId="{B947C36A-3610-4AD8-9469-3E0A3DEC5157}" srcOrd="7" destOrd="0" presId="urn:microsoft.com/office/officeart/2009/3/layout/HorizontalOrganizationChart"/>
    <dgm:cxn modelId="{4F5E34BC-0E9B-4258-8847-A4AAE9A77547}" type="presParOf" srcId="{B947C36A-3610-4AD8-9469-3E0A3DEC5157}" destId="{71C60A1C-FCC1-449B-9FDE-C39CFEE96F32}" srcOrd="0" destOrd="0" presId="urn:microsoft.com/office/officeart/2009/3/layout/HorizontalOrganizationChart"/>
    <dgm:cxn modelId="{15BD630D-7FD7-457A-B14D-65C169834D75}" type="presParOf" srcId="{71C60A1C-FCC1-449B-9FDE-C39CFEE96F32}" destId="{1F9B8C1E-C0C9-4ED7-8351-BF753E9D4D4C}" srcOrd="0" destOrd="0" presId="urn:microsoft.com/office/officeart/2009/3/layout/HorizontalOrganizationChart"/>
    <dgm:cxn modelId="{F32C7B7C-2FEA-4E3B-BFE6-95B4536E4E2C}" type="presParOf" srcId="{71C60A1C-FCC1-449B-9FDE-C39CFEE96F32}" destId="{550BEBBB-34CA-4EC7-8F26-D1A9728D48B1}" srcOrd="1" destOrd="0" presId="urn:microsoft.com/office/officeart/2009/3/layout/HorizontalOrganizationChart"/>
    <dgm:cxn modelId="{335C6127-351C-46D8-A9DE-967DBC82397C}" type="presParOf" srcId="{B947C36A-3610-4AD8-9469-3E0A3DEC5157}" destId="{EAAFFD27-A6B4-4F79-A1EC-8DF509A8B029}" srcOrd="1" destOrd="0" presId="urn:microsoft.com/office/officeart/2009/3/layout/HorizontalOrganizationChart"/>
    <dgm:cxn modelId="{D2EE7D1A-7C86-4FA6-BC1D-0204D7342F5B}" type="presParOf" srcId="{B947C36A-3610-4AD8-9469-3E0A3DEC5157}" destId="{4A7DF69C-8D9D-4AA4-97C7-0AE26DF47E96}" srcOrd="2" destOrd="0" presId="urn:microsoft.com/office/officeart/2009/3/layout/HorizontalOrganizationChart"/>
    <dgm:cxn modelId="{A475B3DE-36EB-45EB-A7AF-4EE063B99CF7}" type="presParOf" srcId="{583A4903-8C5D-44A4-B065-D480EBC22E84}" destId="{8C154440-742B-4546-8319-77EBA50AA4DB}" srcOrd="2" destOrd="0" presId="urn:microsoft.com/office/officeart/2009/3/layout/HorizontalOrganizationChart"/>
    <dgm:cxn modelId="{77892870-DA31-4D13-9FB0-080CAF7E1160}" type="presParOf" srcId="{456234AE-F718-420C-A77D-2F65ACE6E0F7}" destId="{898E2F3F-901A-4D49-8680-49B05967F23E}" srcOrd="2" destOrd="0" presId="urn:microsoft.com/office/officeart/2009/3/layout/HorizontalOrganizationChart"/>
    <dgm:cxn modelId="{8FED5B67-6B5D-4F54-B34B-24AC17E69A51}" type="presParOf" srcId="{456234AE-F718-420C-A77D-2F65ACE6E0F7}" destId="{989F7C93-DD28-42ED-95E2-FA25578F6D2E}" srcOrd="3" destOrd="0" presId="urn:microsoft.com/office/officeart/2009/3/layout/HorizontalOrganizationChart"/>
    <dgm:cxn modelId="{ADD0D2F6-6C3F-435D-9CAB-C1E6EC2D9CBD}" type="presParOf" srcId="{989F7C93-DD28-42ED-95E2-FA25578F6D2E}" destId="{CAF28449-75EC-4CE5-A28E-9DC9B18C3836}" srcOrd="0" destOrd="0" presId="urn:microsoft.com/office/officeart/2009/3/layout/HorizontalOrganizationChart"/>
    <dgm:cxn modelId="{D6EF2854-BFAD-40AD-AA13-8A161C344504}" type="presParOf" srcId="{CAF28449-75EC-4CE5-A28E-9DC9B18C3836}" destId="{A990EEE9-0265-43B9-B081-62465D803F81}" srcOrd="0" destOrd="0" presId="urn:microsoft.com/office/officeart/2009/3/layout/HorizontalOrganizationChart"/>
    <dgm:cxn modelId="{A35C47B1-FBB7-46F9-B9E5-5D675DCAC841}" type="presParOf" srcId="{CAF28449-75EC-4CE5-A28E-9DC9B18C3836}" destId="{ED79FC47-32D3-454F-8BE3-E7A73A5C2CD9}" srcOrd="1" destOrd="0" presId="urn:microsoft.com/office/officeart/2009/3/layout/HorizontalOrganizationChart"/>
    <dgm:cxn modelId="{B6FE7384-0917-498E-B839-A034B78750FC}" type="presParOf" srcId="{989F7C93-DD28-42ED-95E2-FA25578F6D2E}" destId="{1FD71FD6-9297-4056-BAD4-CA1C4D809050}" srcOrd="1" destOrd="0" presId="urn:microsoft.com/office/officeart/2009/3/layout/HorizontalOrganizationChart"/>
    <dgm:cxn modelId="{DEDA32CB-0E35-4D96-BFBA-5B32EA5826D6}" type="presParOf" srcId="{1FD71FD6-9297-4056-BAD4-CA1C4D809050}" destId="{912F3D12-B349-4422-9956-856D83E3CD45}" srcOrd="0" destOrd="0" presId="urn:microsoft.com/office/officeart/2009/3/layout/HorizontalOrganizationChart"/>
    <dgm:cxn modelId="{C91F093E-BB0E-4165-B47F-38C83260A066}" type="presParOf" srcId="{1FD71FD6-9297-4056-BAD4-CA1C4D809050}" destId="{42914DEB-1177-4CD2-91E3-F6962888CB4E}" srcOrd="1" destOrd="0" presId="urn:microsoft.com/office/officeart/2009/3/layout/HorizontalOrganizationChart"/>
    <dgm:cxn modelId="{BC7C589B-3618-4E9C-8284-3FD428C152A4}" type="presParOf" srcId="{42914DEB-1177-4CD2-91E3-F6962888CB4E}" destId="{014FF503-F1C5-4B36-BA67-BD1D6869EF45}" srcOrd="0" destOrd="0" presId="urn:microsoft.com/office/officeart/2009/3/layout/HorizontalOrganizationChart"/>
    <dgm:cxn modelId="{B8F3313C-9BB7-4E95-A725-FB11FD7FBB64}" type="presParOf" srcId="{014FF503-F1C5-4B36-BA67-BD1D6869EF45}" destId="{6669F421-0EA0-4C0F-A58C-9C7AB69664F6}" srcOrd="0" destOrd="0" presId="urn:microsoft.com/office/officeart/2009/3/layout/HorizontalOrganizationChart"/>
    <dgm:cxn modelId="{53E7EF85-0B22-4BEB-A9FC-539F4AB5B4B7}" type="presParOf" srcId="{014FF503-F1C5-4B36-BA67-BD1D6869EF45}" destId="{1140D54B-2C11-4BCD-A4EF-7D9FB865B7C3}" srcOrd="1" destOrd="0" presId="urn:microsoft.com/office/officeart/2009/3/layout/HorizontalOrganizationChart"/>
    <dgm:cxn modelId="{82749B2E-B14B-45D7-AC64-4B65BDB482CC}" type="presParOf" srcId="{42914DEB-1177-4CD2-91E3-F6962888CB4E}" destId="{9759B271-4CA4-47B9-9A54-E38F524A9294}" srcOrd="1" destOrd="0" presId="urn:microsoft.com/office/officeart/2009/3/layout/HorizontalOrganizationChart"/>
    <dgm:cxn modelId="{3BCDBAA4-6ED3-4387-BCAB-7DD5439917EB}" type="presParOf" srcId="{42914DEB-1177-4CD2-91E3-F6962888CB4E}" destId="{F620E2A8-1E14-4579-8DDD-F79F4203A71D}" srcOrd="2" destOrd="0" presId="urn:microsoft.com/office/officeart/2009/3/layout/HorizontalOrganizationChart"/>
    <dgm:cxn modelId="{5E8E06F1-3E0F-4530-890D-8E6B9894A228}" type="presParOf" srcId="{1FD71FD6-9297-4056-BAD4-CA1C4D809050}" destId="{9AB7E97F-6D86-4CB0-A520-FBF6729C87DA}" srcOrd="2" destOrd="0" presId="urn:microsoft.com/office/officeart/2009/3/layout/HorizontalOrganizationChart"/>
    <dgm:cxn modelId="{8E3D8824-C26A-4B0D-AE6F-E045DA6011AD}" type="presParOf" srcId="{1FD71FD6-9297-4056-BAD4-CA1C4D809050}" destId="{05491410-3D8A-496C-91E8-92A3D48D79A0}" srcOrd="3" destOrd="0" presId="urn:microsoft.com/office/officeart/2009/3/layout/HorizontalOrganizationChart"/>
    <dgm:cxn modelId="{CB79F725-670E-48E3-9931-233BE069F040}" type="presParOf" srcId="{05491410-3D8A-496C-91E8-92A3D48D79A0}" destId="{26B5D14A-6B8E-41FE-AE67-95AD83A42467}" srcOrd="0" destOrd="0" presId="urn:microsoft.com/office/officeart/2009/3/layout/HorizontalOrganizationChart"/>
    <dgm:cxn modelId="{56CA4F09-B146-4437-9BEA-34AFF7C6C8AE}" type="presParOf" srcId="{26B5D14A-6B8E-41FE-AE67-95AD83A42467}" destId="{6A672F9F-7D6D-4599-B1A0-D1D44B67B462}" srcOrd="0" destOrd="0" presId="urn:microsoft.com/office/officeart/2009/3/layout/HorizontalOrganizationChart"/>
    <dgm:cxn modelId="{448B10CF-BC9E-4475-9ABC-8E55F5506BB2}" type="presParOf" srcId="{26B5D14A-6B8E-41FE-AE67-95AD83A42467}" destId="{C540923D-65DC-42B7-9BF4-89BFEC517F3B}" srcOrd="1" destOrd="0" presId="urn:microsoft.com/office/officeart/2009/3/layout/HorizontalOrganizationChart"/>
    <dgm:cxn modelId="{AC5F8D1E-E7BE-4572-A3FB-8C598490C6D9}" type="presParOf" srcId="{05491410-3D8A-496C-91E8-92A3D48D79A0}" destId="{C888441F-D880-44CF-AE1B-66A1B260D154}" srcOrd="1" destOrd="0" presId="urn:microsoft.com/office/officeart/2009/3/layout/HorizontalOrganizationChart"/>
    <dgm:cxn modelId="{238DDCCA-4082-4C49-BD26-6DC9FB981A17}" type="presParOf" srcId="{05491410-3D8A-496C-91E8-92A3D48D79A0}" destId="{F45C62BB-4DDD-40FC-89F8-3401167E98FC}" srcOrd="2" destOrd="0" presId="urn:microsoft.com/office/officeart/2009/3/layout/HorizontalOrganizationChart"/>
    <dgm:cxn modelId="{08B890A8-BFFE-4A0B-9EBE-8FD200DCB39E}" type="presParOf" srcId="{1FD71FD6-9297-4056-BAD4-CA1C4D809050}" destId="{7EA04230-DDB3-4C48-8F48-819AC8EA21B9}" srcOrd="4" destOrd="0" presId="urn:microsoft.com/office/officeart/2009/3/layout/HorizontalOrganizationChart"/>
    <dgm:cxn modelId="{0B418A8B-7568-4F4A-9F21-52E4044B8CE6}" type="presParOf" srcId="{1FD71FD6-9297-4056-BAD4-CA1C4D809050}" destId="{9DA2F57B-4709-4E03-8F62-0B3E3EAA5421}" srcOrd="5" destOrd="0" presId="urn:microsoft.com/office/officeart/2009/3/layout/HorizontalOrganizationChart"/>
    <dgm:cxn modelId="{374CBFE4-40FB-45E9-99A8-143E5822BD3C}" type="presParOf" srcId="{9DA2F57B-4709-4E03-8F62-0B3E3EAA5421}" destId="{EBEC628A-8A0A-447F-8A7F-50DEF923A105}" srcOrd="0" destOrd="0" presId="urn:microsoft.com/office/officeart/2009/3/layout/HorizontalOrganizationChart"/>
    <dgm:cxn modelId="{46D34E54-4AB2-49A6-A8B0-50DCC2FA2317}" type="presParOf" srcId="{EBEC628A-8A0A-447F-8A7F-50DEF923A105}" destId="{79A766EA-A65A-4BA7-92B6-ABD07B6B0DE9}" srcOrd="0" destOrd="0" presId="urn:microsoft.com/office/officeart/2009/3/layout/HorizontalOrganizationChart"/>
    <dgm:cxn modelId="{71DEC95B-A865-4E61-A59E-1B17402F4C27}" type="presParOf" srcId="{EBEC628A-8A0A-447F-8A7F-50DEF923A105}" destId="{65E0977C-7D1D-467D-8054-20B888390AF2}" srcOrd="1" destOrd="0" presId="urn:microsoft.com/office/officeart/2009/3/layout/HorizontalOrganizationChart"/>
    <dgm:cxn modelId="{99CE5707-6F76-4949-ADA0-ED07A25774FD}" type="presParOf" srcId="{9DA2F57B-4709-4E03-8F62-0B3E3EAA5421}" destId="{C4B60328-A859-4D8F-94CD-8872BC2E847A}" srcOrd="1" destOrd="0" presId="urn:microsoft.com/office/officeart/2009/3/layout/HorizontalOrganizationChart"/>
    <dgm:cxn modelId="{EC81CAA0-B8B7-4757-89D2-ABB8DEAFEF18}" type="presParOf" srcId="{9DA2F57B-4709-4E03-8F62-0B3E3EAA5421}" destId="{D5616349-A380-4241-94B2-C0484EC9405C}" srcOrd="2" destOrd="0" presId="urn:microsoft.com/office/officeart/2009/3/layout/HorizontalOrganizationChart"/>
    <dgm:cxn modelId="{B03F2DFC-7167-4DD6-9893-542F7B5ACABF}" type="presParOf" srcId="{989F7C93-DD28-42ED-95E2-FA25578F6D2E}" destId="{749E22E2-162D-4DAB-B8BA-0258D2E8A279}" srcOrd="2" destOrd="0" presId="urn:microsoft.com/office/officeart/2009/3/layout/HorizontalOrganizationChart"/>
    <dgm:cxn modelId="{9C477ED5-89CB-456A-9189-1F940B1C265A}" type="presParOf" srcId="{456234AE-F718-420C-A77D-2F65ACE6E0F7}" destId="{62F9499D-034D-4000-AE91-7E6ABFD2D11B}" srcOrd="4" destOrd="0" presId="urn:microsoft.com/office/officeart/2009/3/layout/HorizontalOrganizationChart"/>
    <dgm:cxn modelId="{6DA97CE1-34C9-46A6-8BF9-F1A93D33BDFC}" type="presParOf" srcId="{456234AE-F718-420C-A77D-2F65ACE6E0F7}" destId="{66A03DAB-4A36-4BD5-B4A8-50EA3C0E473B}" srcOrd="5" destOrd="0" presId="urn:microsoft.com/office/officeart/2009/3/layout/HorizontalOrganizationChart"/>
    <dgm:cxn modelId="{4EF641FB-D2BD-4B73-AB12-76347518396A}" type="presParOf" srcId="{66A03DAB-4A36-4BD5-B4A8-50EA3C0E473B}" destId="{7F6769A0-2E30-4626-B526-E9A02D4FDC4B}" srcOrd="0" destOrd="0" presId="urn:microsoft.com/office/officeart/2009/3/layout/HorizontalOrganizationChart"/>
    <dgm:cxn modelId="{B768F869-69B4-4999-92C3-6C6265122425}" type="presParOf" srcId="{7F6769A0-2E30-4626-B526-E9A02D4FDC4B}" destId="{A2FB7371-2F85-44DC-89F4-D44B692BA6B6}" srcOrd="0" destOrd="0" presId="urn:microsoft.com/office/officeart/2009/3/layout/HorizontalOrganizationChart"/>
    <dgm:cxn modelId="{E26B91DD-571E-48A0-B79D-CE20F6B9B2A2}" type="presParOf" srcId="{7F6769A0-2E30-4626-B526-E9A02D4FDC4B}" destId="{D7568566-B65B-4F2F-AA3A-2CCEA82F403F}" srcOrd="1" destOrd="0" presId="urn:microsoft.com/office/officeart/2009/3/layout/HorizontalOrganizationChart"/>
    <dgm:cxn modelId="{C3514DE3-CFCC-4F02-AA68-7F0EE13E0E48}" type="presParOf" srcId="{66A03DAB-4A36-4BD5-B4A8-50EA3C0E473B}" destId="{A46DFB76-0135-442A-A728-004D4E2A807A}" srcOrd="1" destOrd="0" presId="urn:microsoft.com/office/officeart/2009/3/layout/HorizontalOrganizationChart"/>
    <dgm:cxn modelId="{10D39A80-26CD-42DC-8339-9EDAE9832D44}" type="presParOf" srcId="{A46DFB76-0135-442A-A728-004D4E2A807A}" destId="{CCE5463F-E931-48EC-8266-FA5FA972461C}" srcOrd="0" destOrd="0" presId="urn:microsoft.com/office/officeart/2009/3/layout/HorizontalOrganizationChart"/>
    <dgm:cxn modelId="{D2017521-8209-4CBB-8C9B-57D60BD8882B}" type="presParOf" srcId="{A46DFB76-0135-442A-A728-004D4E2A807A}" destId="{A660B327-31A5-4E33-A8E2-405DDB85AD72}" srcOrd="1" destOrd="0" presId="urn:microsoft.com/office/officeart/2009/3/layout/HorizontalOrganizationChart"/>
    <dgm:cxn modelId="{EACAFA61-3C78-4C88-BD31-552072C743E8}" type="presParOf" srcId="{A660B327-31A5-4E33-A8E2-405DDB85AD72}" destId="{460FB45F-E1A4-4605-A0A6-D9B92A514EDF}" srcOrd="0" destOrd="0" presId="urn:microsoft.com/office/officeart/2009/3/layout/HorizontalOrganizationChart"/>
    <dgm:cxn modelId="{0CA4D691-8D0A-4EA0-A3BE-7FB193B9A059}" type="presParOf" srcId="{460FB45F-E1A4-4605-A0A6-D9B92A514EDF}" destId="{FF9EE293-4A63-4885-9A7A-449063240706}" srcOrd="0" destOrd="0" presId="urn:microsoft.com/office/officeart/2009/3/layout/HorizontalOrganizationChart"/>
    <dgm:cxn modelId="{DE6708DC-FB9C-4A8B-90B7-1BDD4943B2AF}" type="presParOf" srcId="{460FB45F-E1A4-4605-A0A6-D9B92A514EDF}" destId="{CB6DE806-B8BE-441C-A0FA-53E46B5B7ADD}" srcOrd="1" destOrd="0" presId="urn:microsoft.com/office/officeart/2009/3/layout/HorizontalOrganizationChart"/>
    <dgm:cxn modelId="{31784638-38BB-4FEE-BAF7-52EFE3BA59C4}" type="presParOf" srcId="{A660B327-31A5-4E33-A8E2-405DDB85AD72}" destId="{39F0F8A2-8277-4AF4-98D9-9BDF6CC94A10}" srcOrd="1" destOrd="0" presId="urn:microsoft.com/office/officeart/2009/3/layout/HorizontalOrganizationChart"/>
    <dgm:cxn modelId="{5D97B0A4-2965-4AFF-9EED-6B810A3E5FB6}" type="presParOf" srcId="{A660B327-31A5-4E33-A8E2-405DDB85AD72}" destId="{CE044418-1FEC-4B35-A61A-44EC6A38F952}" srcOrd="2" destOrd="0" presId="urn:microsoft.com/office/officeart/2009/3/layout/HorizontalOrganizationChart"/>
    <dgm:cxn modelId="{07D4F03B-3829-42D2-8AD1-7214D8FF409A}" type="presParOf" srcId="{A46DFB76-0135-442A-A728-004D4E2A807A}" destId="{0F5A774C-2AF1-4658-B23F-0DEBC8E64274}" srcOrd="2" destOrd="0" presId="urn:microsoft.com/office/officeart/2009/3/layout/HorizontalOrganizationChart"/>
    <dgm:cxn modelId="{2B8DD45A-5D26-4922-A172-5A0D09B00B8C}" type="presParOf" srcId="{A46DFB76-0135-442A-A728-004D4E2A807A}" destId="{02E777FE-E988-41B1-B8E6-7A6BC7BB78A1}" srcOrd="3" destOrd="0" presId="urn:microsoft.com/office/officeart/2009/3/layout/HorizontalOrganizationChart"/>
    <dgm:cxn modelId="{22A0E1BB-1D4D-4945-A1CE-EABF30F0E3E2}" type="presParOf" srcId="{02E777FE-E988-41B1-B8E6-7A6BC7BB78A1}" destId="{B223D75F-65B0-408E-BD81-68EA03199FEA}" srcOrd="0" destOrd="0" presId="urn:microsoft.com/office/officeart/2009/3/layout/HorizontalOrganizationChart"/>
    <dgm:cxn modelId="{98EE10EA-34BA-4409-8A7A-6D3D21C8D1C0}" type="presParOf" srcId="{B223D75F-65B0-408E-BD81-68EA03199FEA}" destId="{D7E45693-E9F4-4DE4-B39D-73AFBB3D8A91}" srcOrd="0" destOrd="0" presId="urn:microsoft.com/office/officeart/2009/3/layout/HorizontalOrganizationChart"/>
    <dgm:cxn modelId="{4C943677-4AD6-43E5-B095-8C49FC22A9EC}" type="presParOf" srcId="{B223D75F-65B0-408E-BD81-68EA03199FEA}" destId="{FB2B432F-D90A-40AF-88C9-289E2A9CD7F5}" srcOrd="1" destOrd="0" presId="urn:microsoft.com/office/officeart/2009/3/layout/HorizontalOrganizationChart"/>
    <dgm:cxn modelId="{F42787E1-5D94-4BEB-A1E0-1E23A790AFFB}" type="presParOf" srcId="{02E777FE-E988-41B1-B8E6-7A6BC7BB78A1}" destId="{BFF5C9AF-CC01-4EFA-B6DB-4AEA8F0567B1}" srcOrd="1" destOrd="0" presId="urn:microsoft.com/office/officeart/2009/3/layout/HorizontalOrganizationChart"/>
    <dgm:cxn modelId="{671BF5BA-8645-470D-A95E-02FECFCB99A6}" type="presParOf" srcId="{02E777FE-E988-41B1-B8E6-7A6BC7BB78A1}" destId="{C3081578-2A2E-4C32-BE58-AD04D537404E}" srcOrd="2" destOrd="0" presId="urn:microsoft.com/office/officeart/2009/3/layout/HorizontalOrganizationChart"/>
    <dgm:cxn modelId="{58BB8C4C-54D6-46B7-839E-F08DE61DEBCC}" type="presParOf" srcId="{A46DFB76-0135-442A-A728-004D4E2A807A}" destId="{163E0184-29B1-4E31-AFD5-5C85C1F997B5}" srcOrd="4" destOrd="0" presId="urn:microsoft.com/office/officeart/2009/3/layout/HorizontalOrganizationChart"/>
    <dgm:cxn modelId="{0A516214-AD88-4592-A3CE-F95CF2F7500E}" type="presParOf" srcId="{A46DFB76-0135-442A-A728-004D4E2A807A}" destId="{366CBB27-FDFF-4D44-84BE-DF293EB0F85E}" srcOrd="5" destOrd="0" presId="urn:microsoft.com/office/officeart/2009/3/layout/HorizontalOrganizationChart"/>
    <dgm:cxn modelId="{46D0E42E-01F1-472C-A15D-FCC5022FAD8B}" type="presParOf" srcId="{366CBB27-FDFF-4D44-84BE-DF293EB0F85E}" destId="{79FB0837-12AA-4511-A23A-08528C51729D}" srcOrd="0" destOrd="0" presId="urn:microsoft.com/office/officeart/2009/3/layout/HorizontalOrganizationChart"/>
    <dgm:cxn modelId="{804F7ACA-1932-4812-9A87-59D6A16E9144}" type="presParOf" srcId="{79FB0837-12AA-4511-A23A-08528C51729D}" destId="{9B763283-1E36-463D-A212-1BC939DDF2FE}" srcOrd="0" destOrd="0" presId="urn:microsoft.com/office/officeart/2009/3/layout/HorizontalOrganizationChart"/>
    <dgm:cxn modelId="{F6598E75-6AB6-4DF8-9B97-4DC2F8D2F8BB}" type="presParOf" srcId="{79FB0837-12AA-4511-A23A-08528C51729D}" destId="{1F3DD93D-1790-4D07-963F-097352915743}" srcOrd="1" destOrd="0" presId="urn:microsoft.com/office/officeart/2009/3/layout/HorizontalOrganizationChart"/>
    <dgm:cxn modelId="{C4465DB7-F9B8-4EA8-B28F-D40F8805C309}" type="presParOf" srcId="{366CBB27-FDFF-4D44-84BE-DF293EB0F85E}" destId="{337F1A28-8B94-43E3-8BB2-EF2FD4B22869}" srcOrd="1" destOrd="0" presId="urn:microsoft.com/office/officeart/2009/3/layout/HorizontalOrganizationChart"/>
    <dgm:cxn modelId="{EF94E421-55F4-4FA6-99BB-1C18E3FFE5C1}" type="presParOf" srcId="{366CBB27-FDFF-4D44-84BE-DF293EB0F85E}" destId="{90192F86-328F-4E85-9211-38E9DEDEDA86}" srcOrd="2" destOrd="0" presId="urn:microsoft.com/office/officeart/2009/3/layout/HorizontalOrganizationChart"/>
    <dgm:cxn modelId="{8EFCA130-4D83-460A-AA0E-C70859649117}" type="presParOf" srcId="{A46DFB76-0135-442A-A728-004D4E2A807A}" destId="{C4F25E7C-D054-4124-B451-34FB8AF555D6}" srcOrd="6" destOrd="0" presId="urn:microsoft.com/office/officeart/2009/3/layout/HorizontalOrganizationChart"/>
    <dgm:cxn modelId="{F57712E2-A7F0-4C80-95BE-44C87FA4925A}" type="presParOf" srcId="{A46DFB76-0135-442A-A728-004D4E2A807A}" destId="{A53D65C2-8A40-4AF3-8096-4D0F9AE1533B}" srcOrd="7" destOrd="0" presId="urn:microsoft.com/office/officeart/2009/3/layout/HorizontalOrganizationChart"/>
    <dgm:cxn modelId="{81DF56C2-5DE1-4958-A85F-8AD5A11F47DF}" type="presParOf" srcId="{A53D65C2-8A40-4AF3-8096-4D0F9AE1533B}" destId="{3D795F6F-D69C-41A7-9229-012F90EF8426}" srcOrd="0" destOrd="0" presId="urn:microsoft.com/office/officeart/2009/3/layout/HorizontalOrganizationChart"/>
    <dgm:cxn modelId="{8FBC433C-1534-42A0-BEFF-1E6035859C2D}" type="presParOf" srcId="{3D795F6F-D69C-41A7-9229-012F90EF8426}" destId="{D8FCE84D-1564-44CE-B01C-8EEEB51C8A1C}" srcOrd="0" destOrd="0" presId="urn:microsoft.com/office/officeart/2009/3/layout/HorizontalOrganizationChart"/>
    <dgm:cxn modelId="{7A4652C1-A323-44A0-9A0E-7C82EA68318A}" type="presParOf" srcId="{3D795F6F-D69C-41A7-9229-012F90EF8426}" destId="{6512CA34-634F-4602-906F-BC9B946BB395}" srcOrd="1" destOrd="0" presId="urn:microsoft.com/office/officeart/2009/3/layout/HorizontalOrganizationChart"/>
    <dgm:cxn modelId="{BB28B540-5203-4DEA-BE3F-30850BB44351}" type="presParOf" srcId="{A53D65C2-8A40-4AF3-8096-4D0F9AE1533B}" destId="{80356C98-07A8-40CA-8BF5-48A6FDE6F0B1}" srcOrd="1" destOrd="0" presId="urn:microsoft.com/office/officeart/2009/3/layout/HorizontalOrganizationChart"/>
    <dgm:cxn modelId="{8718D7A1-6768-4271-8870-D96EAE470851}" type="presParOf" srcId="{A53D65C2-8A40-4AF3-8096-4D0F9AE1533B}" destId="{01B47E6A-9C6F-478C-B096-D875A7E5F8DC}" srcOrd="2" destOrd="0" presId="urn:microsoft.com/office/officeart/2009/3/layout/HorizontalOrganizationChart"/>
    <dgm:cxn modelId="{77B15249-9B81-4B4F-B0E6-2E4BF62A097F}" type="presParOf" srcId="{66A03DAB-4A36-4BD5-B4A8-50EA3C0E473B}" destId="{5464B8C7-A02D-4B10-BDF0-5CB0A20579CF}" srcOrd="2" destOrd="0" presId="urn:microsoft.com/office/officeart/2009/3/layout/HorizontalOrganizationChart"/>
    <dgm:cxn modelId="{B1741591-1C52-41D2-B607-4D903A4345CD}" type="presParOf" srcId="{9D936C70-7F85-44E8-BD6E-E17645FA9B5E}" destId="{3AA9A15E-D6D5-41F7-BB8F-8462D6D4F388}" srcOrd="2" destOrd="0" presId="urn:microsoft.com/office/officeart/2009/3/layout/HorizontalOrganizationChart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FB5EC3-A29D-4004-899F-DC52076A5DA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D7B5F7F-8E76-446A-8F31-8CF05AA8711E}">
      <dgm:prSet phldrT="[Metin]"/>
      <dgm:spPr>
        <a:solidFill>
          <a:schemeClr val="bg1"/>
        </a:solidFill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Okul öncesinden 12. sınıfa kadar tüm öğrencileri kapsayıcı</a:t>
          </a:r>
          <a:endParaRPr lang="tr-TR" dirty="0">
            <a:solidFill>
              <a:schemeClr val="tx1"/>
            </a:solidFill>
          </a:endParaRPr>
        </a:p>
      </dgm:t>
    </dgm:pt>
    <dgm:pt modelId="{265ACAE0-124E-4401-9AEA-B4794AAFCC8A}" type="parTrans" cxnId="{7FF9E23F-2DE9-4370-9CD4-57DF5A5393CC}">
      <dgm:prSet/>
      <dgm:spPr/>
      <dgm:t>
        <a:bodyPr/>
        <a:lstStyle/>
        <a:p>
          <a:endParaRPr lang="tr-TR"/>
        </a:p>
      </dgm:t>
    </dgm:pt>
    <dgm:pt modelId="{49B1AFEE-EB4D-4DB0-BA03-64CC3470FF50}" type="sibTrans" cxnId="{7FF9E23F-2DE9-4370-9CD4-57DF5A5393CC}">
      <dgm:prSet/>
      <dgm:spPr/>
      <dgm:t>
        <a:bodyPr/>
        <a:lstStyle/>
        <a:p>
          <a:endParaRPr lang="tr-TR"/>
        </a:p>
      </dgm:t>
    </dgm:pt>
    <dgm:pt modelId="{5E759E2D-EC73-4027-851C-1EB4CD6CCF86}">
      <dgm:prSet phldrT="[Metin]"/>
      <dgm:spPr>
        <a:solidFill>
          <a:schemeClr val="bg1"/>
        </a:solidFill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Ardışık ve esnek bir yapıda</a:t>
          </a:r>
          <a:endParaRPr lang="tr-TR" dirty="0">
            <a:solidFill>
              <a:schemeClr val="tx1"/>
            </a:solidFill>
          </a:endParaRPr>
        </a:p>
      </dgm:t>
    </dgm:pt>
    <dgm:pt modelId="{23BB8D64-BFE4-4FB1-9232-6BCF01994570}" type="parTrans" cxnId="{7291EE2E-F626-412F-9954-CA4B4B1CF633}">
      <dgm:prSet/>
      <dgm:spPr/>
      <dgm:t>
        <a:bodyPr/>
        <a:lstStyle/>
        <a:p>
          <a:endParaRPr lang="tr-TR"/>
        </a:p>
      </dgm:t>
    </dgm:pt>
    <dgm:pt modelId="{F2D38CDD-A993-4F2C-8361-D5D48DD23550}" type="sibTrans" cxnId="{7291EE2E-F626-412F-9954-CA4B4B1CF633}">
      <dgm:prSet/>
      <dgm:spPr/>
      <dgm:t>
        <a:bodyPr/>
        <a:lstStyle/>
        <a:p>
          <a:endParaRPr lang="tr-TR"/>
        </a:p>
      </dgm:t>
    </dgm:pt>
    <dgm:pt modelId="{41FF93A5-B3CA-4424-B753-F16259C9EBD2}">
      <dgm:prSet/>
      <dgm:spPr>
        <a:solidFill>
          <a:schemeClr val="bg1"/>
        </a:solidFill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Öğrencilerin gelişim dönemine özgü, gelişim ihtiyaçlarını karşılamayı hedefleyen</a:t>
          </a:r>
          <a:endParaRPr lang="tr-TR" dirty="0">
            <a:solidFill>
              <a:schemeClr val="tx1"/>
            </a:solidFill>
          </a:endParaRPr>
        </a:p>
      </dgm:t>
    </dgm:pt>
    <dgm:pt modelId="{2F24B819-A668-44EA-B1A9-8BA72DAFF841}" type="parTrans" cxnId="{605117ED-6B9C-4C43-99C4-D1F2EFC8652E}">
      <dgm:prSet/>
      <dgm:spPr/>
      <dgm:t>
        <a:bodyPr/>
        <a:lstStyle/>
        <a:p>
          <a:endParaRPr lang="tr-TR"/>
        </a:p>
      </dgm:t>
    </dgm:pt>
    <dgm:pt modelId="{B6BC1CED-070C-4B35-BE0D-8D83B11A4B81}" type="sibTrans" cxnId="{605117ED-6B9C-4C43-99C4-D1F2EFC8652E}">
      <dgm:prSet/>
      <dgm:spPr/>
      <dgm:t>
        <a:bodyPr/>
        <a:lstStyle/>
        <a:p>
          <a:endParaRPr lang="tr-TR"/>
        </a:p>
      </dgm:t>
    </dgm:pt>
    <dgm:pt modelId="{A3528AE1-9E64-42E8-AAAA-28FC49F2F1C2}">
      <dgm:prSet/>
      <dgm:spPr>
        <a:solidFill>
          <a:schemeClr val="bg1"/>
        </a:solidFill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Eğitim kurumundaki tüm personelin katılımıyla gerçekleşen</a:t>
          </a:r>
          <a:endParaRPr lang="tr-TR" dirty="0">
            <a:solidFill>
              <a:schemeClr val="tx1"/>
            </a:solidFill>
          </a:endParaRPr>
        </a:p>
      </dgm:t>
    </dgm:pt>
    <dgm:pt modelId="{3879A9E5-C89A-49D3-806A-5F15A59BBE2B}" type="parTrans" cxnId="{C2F570B4-A89D-4496-A7CA-F4964AB78E82}">
      <dgm:prSet/>
      <dgm:spPr/>
      <dgm:t>
        <a:bodyPr/>
        <a:lstStyle/>
        <a:p>
          <a:endParaRPr lang="tr-TR"/>
        </a:p>
      </dgm:t>
    </dgm:pt>
    <dgm:pt modelId="{8B21A281-88A7-4AB4-B21E-484CC4BB86E1}" type="sibTrans" cxnId="{C2F570B4-A89D-4496-A7CA-F4964AB78E82}">
      <dgm:prSet/>
      <dgm:spPr/>
      <dgm:t>
        <a:bodyPr/>
        <a:lstStyle/>
        <a:p>
          <a:endParaRPr lang="tr-TR"/>
        </a:p>
      </dgm:t>
    </dgm:pt>
    <dgm:pt modelId="{311A843E-564E-471F-8740-83230D2749C0}">
      <dgm:prSet/>
      <dgm:spPr>
        <a:solidFill>
          <a:schemeClr val="bg1"/>
        </a:solidFill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Organize edilmiş, planlı ve hesap </a:t>
          </a:r>
          <a:r>
            <a:rPr lang="tr-TR" smtClean="0">
              <a:solidFill>
                <a:schemeClr val="tx1"/>
              </a:solidFill>
            </a:rPr>
            <a:t>verebilir nitelikte</a:t>
          </a:r>
          <a:endParaRPr lang="tr-TR" dirty="0">
            <a:solidFill>
              <a:schemeClr val="tx1"/>
            </a:solidFill>
          </a:endParaRPr>
        </a:p>
      </dgm:t>
    </dgm:pt>
    <dgm:pt modelId="{CA4C1719-0C6F-4D08-845A-675DAA82A9FA}" type="parTrans" cxnId="{5AE46C31-9C8E-431E-B0C6-07C8A3AC64BF}">
      <dgm:prSet/>
      <dgm:spPr/>
      <dgm:t>
        <a:bodyPr/>
        <a:lstStyle/>
        <a:p>
          <a:endParaRPr lang="tr-TR"/>
        </a:p>
      </dgm:t>
    </dgm:pt>
    <dgm:pt modelId="{2800C330-D117-4C37-9037-92578C3890E6}" type="sibTrans" cxnId="{5AE46C31-9C8E-431E-B0C6-07C8A3AC64BF}">
      <dgm:prSet/>
      <dgm:spPr/>
      <dgm:t>
        <a:bodyPr/>
        <a:lstStyle/>
        <a:p>
          <a:endParaRPr lang="tr-TR"/>
        </a:p>
      </dgm:t>
    </dgm:pt>
    <dgm:pt modelId="{FDB9BDA7-73D2-4650-92E4-23B026290647}">
      <dgm:prSet phldrT="[Metin]"/>
      <dgm:spPr>
        <a:solidFill>
          <a:schemeClr val="bg1"/>
        </a:solidFill>
      </dgm:spPr>
      <dgm:t>
        <a:bodyPr/>
        <a:lstStyle/>
        <a:p>
          <a:endParaRPr lang="tr-TR" dirty="0">
            <a:solidFill>
              <a:schemeClr val="tx1"/>
            </a:solidFill>
          </a:endParaRPr>
        </a:p>
      </dgm:t>
    </dgm:pt>
    <dgm:pt modelId="{DA06E762-5D7C-41AE-B535-3E5B013AC7B0}" type="sibTrans" cxnId="{607F6700-EEC2-4269-915E-1C4D0B1C352F}">
      <dgm:prSet/>
      <dgm:spPr/>
      <dgm:t>
        <a:bodyPr/>
        <a:lstStyle/>
        <a:p>
          <a:endParaRPr lang="tr-TR"/>
        </a:p>
      </dgm:t>
    </dgm:pt>
    <dgm:pt modelId="{A35E42EC-944F-4EB6-AD95-AB4F36C71D5C}" type="parTrans" cxnId="{607F6700-EEC2-4269-915E-1C4D0B1C352F}">
      <dgm:prSet/>
      <dgm:spPr/>
      <dgm:t>
        <a:bodyPr/>
        <a:lstStyle/>
        <a:p>
          <a:endParaRPr lang="tr-TR"/>
        </a:p>
      </dgm:t>
    </dgm:pt>
    <dgm:pt modelId="{44A9DCDD-323A-4468-9E31-C3B9E01D1A83}" type="pres">
      <dgm:prSet presAssocID="{D1FB5EC3-A29D-4004-899F-DC52076A5DA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A9AB919-A06B-4B5E-8DDE-F863CDB21BF8}" type="pres">
      <dgm:prSet presAssocID="{FDB9BDA7-73D2-4650-92E4-23B026290647}" presName="root1" presStyleCnt="0"/>
      <dgm:spPr/>
    </dgm:pt>
    <dgm:pt modelId="{8B6B7D8D-22E0-4BF9-8A01-0B129F8447A1}" type="pres">
      <dgm:prSet presAssocID="{FDB9BDA7-73D2-4650-92E4-23B02629064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B9D5211-356E-4B79-85A2-5A2B7D75865F}" type="pres">
      <dgm:prSet presAssocID="{FDB9BDA7-73D2-4650-92E4-23B026290647}" presName="level2hierChild" presStyleCnt="0"/>
      <dgm:spPr/>
    </dgm:pt>
    <dgm:pt modelId="{EBD94717-83DA-4595-8699-BBEC6374A4A1}" type="pres">
      <dgm:prSet presAssocID="{265ACAE0-124E-4401-9AEA-B4794AAFCC8A}" presName="conn2-1" presStyleLbl="parChTrans1D2" presStyleIdx="0" presStyleCnt="5"/>
      <dgm:spPr/>
      <dgm:t>
        <a:bodyPr/>
        <a:lstStyle/>
        <a:p>
          <a:endParaRPr lang="tr-TR"/>
        </a:p>
      </dgm:t>
    </dgm:pt>
    <dgm:pt modelId="{39E2A606-D205-4871-A925-D4BBDC78B7EB}" type="pres">
      <dgm:prSet presAssocID="{265ACAE0-124E-4401-9AEA-B4794AAFCC8A}" presName="connTx" presStyleLbl="parChTrans1D2" presStyleIdx="0" presStyleCnt="5"/>
      <dgm:spPr/>
      <dgm:t>
        <a:bodyPr/>
        <a:lstStyle/>
        <a:p>
          <a:endParaRPr lang="tr-TR"/>
        </a:p>
      </dgm:t>
    </dgm:pt>
    <dgm:pt modelId="{C226B637-F900-4B31-812F-CD22571957AF}" type="pres">
      <dgm:prSet presAssocID="{9D7B5F7F-8E76-446A-8F31-8CF05AA8711E}" presName="root2" presStyleCnt="0"/>
      <dgm:spPr/>
    </dgm:pt>
    <dgm:pt modelId="{F675A020-C28F-41ED-BE3A-6D112A83C557}" type="pres">
      <dgm:prSet presAssocID="{9D7B5F7F-8E76-446A-8F31-8CF05AA8711E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7F4FC2A-8A48-4070-860A-7E9A2AA26C57}" type="pres">
      <dgm:prSet presAssocID="{9D7B5F7F-8E76-446A-8F31-8CF05AA8711E}" presName="level3hierChild" presStyleCnt="0"/>
      <dgm:spPr/>
    </dgm:pt>
    <dgm:pt modelId="{557F9173-990E-412F-899E-E6FAE0DB22A8}" type="pres">
      <dgm:prSet presAssocID="{23BB8D64-BFE4-4FB1-9232-6BCF01994570}" presName="conn2-1" presStyleLbl="parChTrans1D2" presStyleIdx="1" presStyleCnt="5"/>
      <dgm:spPr/>
      <dgm:t>
        <a:bodyPr/>
        <a:lstStyle/>
        <a:p>
          <a:endParaRPr lang="tr-TR"/>
        </a:p>
      </dgm:t>
    </dgm:pt>
    <dgm:pt modelId="{D02C00C2-96F9-4351-BD1E-05A9D63DFB67}" type="pres">
      <dgm:prSet presAssocID="{23BB8D64-BFE4-4FB1-9232-6BCF01994570}" presName="connTx" presStyleLbl="parChTrans1D2" presStyleIdx="1" presStyleCnt="5"/>
      <dgm:spPr/>
      <dgm:t>
        <a:bodyPr/>
        <a:lstStyle/>
        <a:p>
          <a:endParaRPr lang="tr-TR"/>
        </a:p>
      </dgm:t>
    </dgm:pt>
    <dgm:pt modelId="{9BC79F2C-0FAA-49DD-B998-2236514EA00A}" type="pres">
      <dgm:prSet presAssocID="{5E759E2D-EC73-4027-851C-1EB4CD6CCF86}" presName="root2" presStyleCnt="0"/>
      <dgm:spPr/>
    </dgm:pt>
    <dgm:pt modelId="{FE5D6534-5336-4834-A688-6BF0968EC8EA}" type="pres">
      <dgm:prSet presAssocID="{5E759E2D-EC73-4027-851C-1EB4CD6CCF86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E540FDE-C231-4911-A174-C5562E380857}" type="pres">
      <dgm:prSet presAssocID="{5E759E2D-EC73-4027-851C-1EB4CD6CCF86}" presName="level3hierChild" presStyleCnt="0"/>
      <dgm:spPr/>
    </dgm:pt>
    <dgm:pt modelId="{E7409E33-B4E1-4ABB-BA3F-76D8704339EC}" type="pres">
      <dgm:prSet presAssocID="{2F24B819-A668-44EA-B1A9-8BA72DAFF841}" presName="conn2-1" presStyleLbl="parChTrans1D2" presStyleIdx="2" presStyleCnt="5"/>
      <dgm:spPr/>
      <dgm:t>
        <a:bodyPr/>
        <a:lstStyle/>
        <a:p>
          <a:endParaRPr lang="tr-TR"/>
        </a:p>
      </dgm:t>
    </dgm:pt>
    <dgm:pt modelId="{5BED5D7C-E1A6-476B-9929-6ACD10C1E9CA}" type="pres">
      <dgm:prSet presAssocID="{2F24B819-A668-44EA-B1A9-8BA72DAFF841}" presName="connTx" presStyleLbl="parChTrans1D2" presStyleIdx="2" presStyleCnt="5"/>
      <dgm:spPr/>
      <dgm:t>
        <a:bodyPr/>
        <a:lstStyle/>
        <a:p>
          <a:endParaRPr lang="tr-TR"/>
        </a:p>
      </dgm:t>
    </dgm:pt>
    <dgm:pt modelId="{492D90D3-D5FF-42E9-A922-EB1A51C834C2}" type="pres">
      <dgm:prSet presAssocID="{41FF93A5-B3CA-4424-B753-F16259C9EBD2}" presName="root2" presStyleCnt="0"/>
      <dgm:spPr/>
    </dgm:pt>
    <dgm:pt modelId="{A98CE694-9B86-4E44-B8E3-EB12C5718F5B}" type="pres">
      <dgm:prSet presAssocID="{41FF93A5-B3CA-4424-B753-F16259C9EBD2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170601C-EF3A-45A4-8A7F-C1FD044E78AB}" type="pres">
      <dgm:prSet presAssocID="{41FF93A5-B3CA-4424-B753-F16259C9EBD2}" presName="level3hierChild" presStyleCnt="0"/>
      <dgm:spPr/>
    </dgm:pt>
    <dgm:pt modelId="{9FA92CAE-B452-4AB0-B550-316F408450BC}" type="pres">
      <dgm:prSet presAssocID="{3879A9E5-C89A-49D3-806A-5F15A59BBE2B}" presName="conn2-1" presStyleLbl="parChTrans1D2" presStyleIdx="3" presStyleCnt="5"/>
      <dgm:spPr/>
      <dgm:t>
        <a:bodyPr/>
        <a:lstStyle/>
        <a:p>
          <a:endParaRPr lang="tr-TR"/>
        </a:p>
      </dgm:t>
    </dgm:pt>
    <dgm:pt modelId="{FF02EF1F-899A-490A-9A07-BF3625873B06}" type="pres">
      <dgm:prSet presAssocID="{3879A9E5-C89A-49D3-806A-5F15A59BBE2B}" presName="connTx" presStyleLbl="parChTrans1D2" presStyleIdx="3" presStyleCnt="5"/>
      <dgm:spPr/>
      <dgm:t>
        <a:bodyPr/>
        <a:lstStyle/>
        <a:p>
          <a:endParaRPr lang="tr-TR"/>
        </a:p>
      </dgm:t>
    </dgm:pt>
    <dgm:pt modelId="{3F5040EF-2BBB-4D3D-A40E-7FC51D37A918}" type="pres">
      <dgm:prSet presAssocID="{A3528AE1-9E64-42E8-AAAA-28FC49F2F1C2}" presName="root2" presStyleCnt="0"/>
      <dgm:spPr/>
    </dgm:pt>
    <dgm:pt modelId="{71EFE99C-1B2D-4063-81F9-2EFBD7C35AB2}" type="pres">
      <dgm:prSet presAssocID="{A3528AE1-9E64-42E8-AAAA-28FC49F2F1C2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741A95F-43BF-4E1E-9FA9-91776D459D71}" type="pres">
      <dgm:prSet presAssocID="{A3528AE1-9E64-42E8-AAAA-28FC49F2F1C2}" presName="level3hierChild" presStyleCnt="0"/>
      <dgm:spPr/>
    </dgm:pt>
    <dgm:pt modelId="{889C3C1D-65BB-42F6-AE17-DFEE515120EC}" type="pres">
      <dgm:prSet presAssocID="{CA4C1719-0C6F-4D08-845A-675DAA82A9FA}" presName="conn2-1" presStyleLbl="parChTrans1D2" presStyleIdx="4" presStyleCnt="5"/>
      <dgm:spPr/>
      <dgm:t>
        <a:bodyPr/>
        <a:lstStyle/>
        <a:p>
          <a:endParaRPr lang="tr-TR"/>
        </a:p>
      </dgm:t>
    </dgm:pt>
    <dgm:pt modelId="{4C4DFA9A-0823-4400-8086-BFF0EB7E8B45}" type="pres">
      <dgm:prSet presAssocID="{CA4C1719-0C6F-4D08-845A-675DAA82A9FA}" presName="connTx" presStyleLbl="parChTrans1D2" presStyleIdx="4" presStyleCnt="5"/>
      <dgm:spPr/>
      <dgm:t>
        <a:bodyPr/>
        <a:lstStyle/>
        <a:p>
          <a:endParaRPr lang="tr-TR"/>
        </a:p>
      </dgm:t>
    </dgm:pt>
    <dgm:pt modelId="{B1FAB7DD-5AD3-4630-B776-7E903F60D70F}" type="pres">
      <dgm:prSet presAssocID="{311A843E-564E-471F-8740-83230D2749C0}" presName="root2" presStyleCnt="0"/>
      <dgm:spPr/>
    </dgm:pt>
    <dgm:pt modelId="{2C039F54-D977-4C68-B441-89838942538B}" type="pres">
      <dgm:prSet presAssocID="{311A843E-564E-471F-8740-83230D2749C0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EF31C5F-2B41-4937-B9BC-4916AB9782A5}" type="pres">
      <dgm:prSet presAssocID="{311A843E-564E-471F-8740-83230D2749C0}" presName="level3hierChild" presStyleCnt="0"/>
      <dgm:spPr/>
    </dgm:pt>
  </dgm:ptLst>
  <dgm:cxnLst>
    <dgm:cxn modelId="{7FF9E23F-2DE9-4370-9CD4-57DF5A5393CC}" srcId="{FDB9BDA7-73D2-4650-92E4-23B026290647}" destId="{9D7B5F7F-8E76-446A-8F31-8CF05AA8711E}" srcOrd="0" destOrd="0" parTransId="{265ACAE0-124E-4401-9AEA-B4794AAFCC8A}" sibTransId="{49B1AFEE-EB4D-4DB0-BA03-64CC3470FF50}"/>
    <dgm:cxn modelId="{7291EE2E-F626-412F-9954-CA4B4B1CF633}" srcId="{FDB9BDA7-73D2-4650-92E4-23B026290647}" destId="{5E759E2D-EC73-4027-851C-1EB4CD6CCF86}" srcOrd="1" destOrd="0" parTransId="{23BB8D64-BFE4-4FB1-9232-6BCF01994570}" sibTransId="{F2D38CDD-A993-4F2C-8361-D5D48DD23550}"/>
    <dgm:cxn modelId="{A6A8647F-7737-4AC3-9CF9-AFF0CF408C80}" type="presOf" srcId="{A3528AE1-9E64-42E8-AAAA-28FC49F2F1C2}" destId="{71EFE99C-1B2D-4063-81F9-2EFBD7C35AB2}" srcOrd="0" destOrd="0" presId="urn:microsoft.com/office/officeart/2008/layout/HorizontalMultiLevelHierarchy"/>
    <dgm:cxn modelId="{B76B5AB4-D91C-4D2F-937A-860214C2216D}" type="presOf" srcId="{2F24B819-A668-44EA-B1A9-8BA72DAFF841}" destId="{E7409E33-B4E1-4ABB-BA3F-76D8704339EC}" srcOrd="0" destOrd="0" presId="urn:microsoft.com/office/officeart/2008/layout/HorizontalMultiLevelHierarchy"/>
    <dgm:cxn modelId="{6842D67D-3F1C-426B-8E74-91ED6B682380}" type="presOf" srcId="{41FF93A5-B3CA-4424-B753-F16259C9EBD2}" destId="{A98CE694-9B86-4E44-B8E3-EB12C5718F5B}" srcOrd="0" destOrd="0" presId="urn:microsoft.com/office/officeart/2008/layout/HorizontalMultiLevelHierarchy"/>
    <dgm:cxn modelId="{605117ED-6B9C-4C43-99C4-D1F2EFC8652E}" srcId="{FDB9BDA7-73D2-4650-92E4-23B026290647}" destId="{41FF93A5-B3CA-4424-B753-F16259C9EBD2}" srcOrd="2" destOrd="0" parTransId="{2F24B819-A668-44EA-B1A9-8BA72DAFF841}" sibTransId="{B6BC1CED-070C-4B35-BE0D-8D83B11A4B81}"/>
    <dgm:cxn modelId="{FCF58F17-27E8-48F3-AFD3-F2EA271484C1}" type="presOf" srcId="{3879A9E5-C89A-49D3-806A-5F15A59BBE2B}" destId="{9FA92CAE-B452-4AB0-B550-316F408450BC}" srcOrd="0" destOrd="0" presId="urn:microsoft.com/office/officeart/2008/layout/HorizontalMultiLevelHierarchy"/>
    <dgm:cxn modelId="{607F6700-EEC2-4269-915E-1C4D0B1C352F}" srcId="{D1FB5EC3-A29D-4004-899F-DC52076A5DA1}" destId="{FDB9BDA7-73D2-4650-92E4-23B026290647}" srcOrd="0" destOrd="0" parTransId="{A35E42EC-944F-4EB6-AD95-AB4F36C71D5C}" sibTransId="{DA06E762-5D7C-41AE-B535-3E5B013AC7B0}"/>
    <dgm:cxn modelId="{C2F570B4-A89D-4496-A7CA-F4964AB78E82}" srcId="{FDB9BDA7-73D2-4650-92E4-23B026290647}" destId="{A3528AE1-9E64-42E8-AAAA-28FC49F2F1C2}" srcOrd="3" destOrd="0" parTransId="{3879A9E5-C89A-49D3-806A-5F15A59BBE2B}" sibTransId="{8B21A281-88A7-4AB4-B21E-484CC4BB86E1}"/>
    <dgm:cxn modelId="{FCF0FCB7-2C65-4F6D-B8D8-86E4DA151C58}" type="presOf" srcId="{265ACAE0-124E-4401-9AEA-B4794AAFCC8A}" destId="{39E2A606-D205-4871-A925-D4BBDC78B7EB}" srcOrd="1" destOrd="0" presId="urn:microsoft.com/office/officeart/2008/layout/HorizontalMultiLevelHierarchy"/>
    <dgm:cxn modelId="{3EB29F7D-96D6-4A61-9FFA-AC83A042992A}" type="presOf" srcId="{CA4C1719-0C6F-4D08-845A-675DAA82A9FA}" destId="{4C4DFA9A-0823-4400-8086-BFF0EB7E8B45}" srcOrd="1" destOrd="0" presId="urn:microsoft.com/office/officeart/2008/layout/HorizontalMultiLevelHierarchy"/>
    <dgm:cxn modelId="{5AE46C31-9C8E-431E-B0C6-07C8A3AC64BF}" srcId="{FDB9BDA7-73D2-4650-92E4-23B026290647}" destId="{311A843E-564E-471F-8740-83230D2749C0}" srcOrd="4" destOrd="0" parTransId="{CA4C1719-0C6F-4D08-845A-675DAA82A9FA}" sibTransId="{2800C330-D117-4C37-9037-92578C3890E6}"/>
    <dgm:cxn modelId="{36A85E9F-18B8-4369-B77C-DC6765A8BCB9}" type="presOf" srcId="{FDB9BDA7-73D2-4650-92E4-23B026290647}" destId="{8B6B7D8D-22E0-4BF9-8A01-0B129F8447A1}" srcOrd="0" destOrd="0" presId="urn:microsoft.com/office/officeart/2008/layout/HorizontalMultiLevelHierarchy"/>
    <dgm:cxn modelId="{4C0C6FFE-2F38-4F11-B45D-A5B5495A9558}" type="presOf" srcId="{D1FB5EC3-A29D-4004-899F-DC52076A5DA1}" destId="{44A9DCDD-323A-4468-9E31-C3B9E01D1A83}" srcOrd="0" destOrd="0" presId="urn:microsoft.com/office/officeart/2008/layout/HorizontalMultiLevelHierarchy"/>
    <dgm:cxn modelId="{FA958634-18B9-40F3-94E7-4449FDC12673}" type="presOf" srcId="{5E759E2D-EC73-4027-851C-1EB4CD6CCF86}" destId="{FE5D6534-5336-4834-A688-6BF0968EC8EA}" srcOrd="0" destOrd="0" presId="urn:microsoft.com/office/officeart/2008/layout/HorizontalMultiLevelHierarchy"/>
    <dgm:cxn modelId="{24FB72A9-2034-4C81-BF77-C91A0145CD51}" type="presOf" srcId="{9D7B5F7F-8E76-446A-8F31-8CF05AA8711E}" destId="{F675A020-C28F-41ED-BE3A-6D112A83C557}" srcOrd="0" destOrd="0" presId="urn:microsoft.com/office/officeart/2008/layout/HorizontalMultiLevelHierarchy"/>
    <dgm:cxn modelId="{43FC9BA7-7F85-4A56-A927-742FB54C1B0D}" type="presOf" srcId="{23BB8D64-BFE4-4FB1-9232-6BCF01994570}" destId="{557F9173-990E-412F-899E-E6FAE0DB22A8}" srcOrd="0" destOrd="0" presId="urn:microsoft.com/office/officeart/2008/layout/HorizontalMultiLevelHierarchy"/>
    <dgm:cxn modelId="{2CC6DCDE-81B6-47B3-8311-BFCFFADD2D76}" type="presOf" srcId="{265ACAE0-124E-4401-9AEA-B4794AAFCC8A}" destId="{EBD94717-83DA-4595-8699-BBEC6374A4A1}" srcOrd="0" destOrd="0" presId="urn:microsoft.com/office/officeart/2008/layout/HorizontalMultiLevelHierarchy"/>
    <dgm:cxn modelId="{B79815DB-C37D-4089-807B-0AC1B97A7566}" type="presOf" srcId="{3879A9E5-C89A-49D3-806A-5F15A59BBE2B}" destId="{FF02EF1F-899A-490A-9A07-BF3625873B06}" srcOrd="1" destOrd="0" presId="urn:microsoft.com/office/officeart/2008/layout/HorizontalMultiLevelHierarchy"/>
    <dgm:cxn modelId="{461CB199-0110-4E6E-ACD6-4E5F58DADC53}" type="presOf" srcId="{2F24B819-A668-44EA-B1A9-8BA72DAFF841}" destId="{5BED5D7C-E1A6-476B-9929-6ACD10C1E9CA}" srcOrd="1" destOrd="0" presId="urn:microsoft.com/office/officeart/2008/layout/HorizontalMultiLevelHierarchy"/>
    <dgm:cxn modelId="{3CFB2BDA-33A9-447D-B0EC-DB994A7C3C14}" type="presOf" srcId="{23BB8D64-BFE4-4FB1-9232-6BCF01994570}" destId="{D02C00C2-96F9-4351-BD1E-05A9D63DFB67}" srcOrd="1" destOrd="0" presId="urn:microsoft.com/office/officeart/2008/layout/HorizontalMultiLevelHierarchy"/>
    <dgm:cxn modelId="{D993635E-1E4F-43DC-8D1A-291AE7D7D377}" type="presOf" srcId="{CA4C1719-0C6F-4D08-845A-675DAA82A9FA}" destId="{889C3C1D-65BB-42F6-AE17-DFEE515120EC}" srcOrd="0" destOrd="0" presId="urn:microsoft.com/office/officeart/2008/layout/HorizontalMultiLevelHierarchy"/>
    <dgm:cxn modelId="{4F6C777E-878D-49EA-BF41-C0556B07D0C8}" type="presOf" srcId="{311A843E-564E-471F-8740-83230D2749C0}" destId="{2C039F54-D977-4C68-B441-89838942538B}" srcOrd="0" destOrd="0" presId="urn:microsoft.com/office/officeart/2008/layout/HorizontalMultiLevelHierarchy"/>
    <dgm:cxn modelId="{C3F5E983-13FF-440D-BF0C-E827AEB1938B}" type="presParOf" srcId="{44A9DCDD-323A-4468-9E31-C3B9E01D1A83}" destId="{AA9AB919-A06B-4B5E-8DDE-F863CDB21BF8}" srcOrd="0" destOrd="0" presId="urn:microsoft.com/office/officeart/2008/layout/HorizontalMultiLevelHierarchy"/>
    <dgm:cxn modelId="{501F1E14-DB74-4EF8-8AD6-C2E646F65007}" type="presParOf" srcId="{AA9AB919-A06B-4B5E-8DDE-F863CDB21BF8}" destId="{8B6B7D8D-22E0-4BF9-8A01-0B129F8447A1}" srcOrd="0" destOrd="0" presId="urn:microsoft.com/office/officeart/2008/layout/HorizontalMultiLevelHierarchy"/>
    <dgm:cxn modelId="{72CBC0D6-1C12-4510-B894-CA3063CF4AD5}" type="presParOf" srcId="{AA9AB919-A06B-4B5E-8DDE-F863CDB21BF8}" destId="{3B9D5211-356E-4B79-85A2-5A2B7D75865F}" srcOrd="1" destOrd="0" presId="urn:microsoft.com/office/officeart/2008/layout/HorizontalMultiLevelHierarchy"/>
    <dgm:cxn modelId="{875E3030-DF73-4CA8-9840-91CA3820F1C6}" type="presParOf" srcId="{3B9D5211-356E-4B79-85A2-5A2B7D75865F}" destId="{EBD94717-83DA-4595-8699-BBEC6374A4A1}" srcOrd="0" destOrd="0" presId="urn:microsoft.com/office/officeart/2008/layout/HorizontalMultiLevelHierarchy"/>
    <dgm:cxn modelId="{86A2F362-24ED-41C8-AB86-7A2B1BFD91C2}" type="presParOf" srcId="{EBD94717-83DA-4595-8699-BBEC6374A4A1}" destId="{39E2A606-D205-4871-A925-D4BBDC78B7EB}" srcOrd="0" destOrd="0" presId="urn:microsoft.com/office/officeart/2008/layout/HorizontalMultiLevelHierarchy"/>
    <dgm:cxn modelId="{1D465811-392C-4240-A521-1128AEA5BB2B}" type="presParOf" srcId="{3B9D5211-356E-4B79-85A2-5A2B7D75865F}" destId="{C226B637-F900-4B31-812F-CD22571957AF}" srcOrd="1" destOrd="0" presId="urn:microsoft.com/office/officeart/2008/layout/HorizontalMultiLevelHierarchy"/>
    <dgm:cxn modelId="{C308EABB-A0A5-4F2D-A684-A50C267B0D89}" type="presParOf" srcId="{C226B637-F900-4B31-812F-CD22571957AF}" destId="{F675A020-C28F-41ED-BE3A-6D112A83C557}" srcOrd="0" destOrd="0" presId="urn:microsoft.com/office/officeart/2008/layout/HorizontalMultiLevelHierarchy"/>
    <dgm:cxn modelId="{696C98E9-B7BE-4295-BEDD-3AD6238CA0F6}" type="presParOf" srcId="{C226B637-F900-4B31-812F-CD22571957AF}" destId="{F7F4FC2A-8A48-4070-860A-7E9A2AA26C57}" srcOrd="1" destOrd="0" presId="urn:microsoft.com/office/officeart/2008/layout/HorizontalMultiLevelHierarchy"/>
    <dgm:cxn modelId="{980A7065-2293-416C-BA45-E32119EDFD48}" type="presParOf" srcId="{3B9D5211-356E-4B79-85A2-5A2B7D75865F}" destId="{557F9173-990E-412F-899E-E6FAE0DB22A8}" srcOrd="2" destOrd="0" presId="urn:microsoft.com/office/officeart/2008/layout/HorizontalMultiLevelHierarchy"/>
    <dgm:cxn modelId="{1303CBDD-E38C-4A50-9C98-DA9AE09A133C}" type="presParOf" srcId="{557F9173-990E-412F-899E-E6FAE0DB22A8}" destId="{D02C00C2-96F9-4351-BD1E-05A9D63DFB67}" srcOrd="0" destOrd="0" presId="urn:microsoft.com/office/officeart/2008/layout/HorizontalMultiLevelHierarchy"/>
    <dgm:cxn modelId="{D97B91BB-C4FB-4DF5-ACB3-BCED28C76DF6}" type="presParOf" srcId="{3B9D5211-356E-4B79-85A2-5A2B7D75865F}" destId="{9BC79F2C-0FAA-49DD-B998-2236514EA00A}" srcOrd="3" destOrd="0" presId="urn:microsoft.com/office/officeart/2008/layout/HorizontalMultiLevelHierarchy"/>
    <dgm:cxn modelId="{A09C3875-DEB2-4E59-8FEF-E1221A4F3830}" type="presParOf" srcId="{9BC79F2C-0FAA-49DD-B998-2236514EA00A}" destId="{FE5D6534-5336-4834-A688-6BF0968EC8EA}" srcOrd="0" destOrd="0" presId="urn:microsoft.com/office/officeart/2008/layout/HorizontalMultiLevelHierarchy"/>
    <dgm:cxn modelId="{5EFDC7DE-86AF-41A9-B28A-FDF63F89342B}" type="presParOf" srcId="{9BC79F2C-0FAA-49DD-B998-2236514EA00A}" destId="{FE540FDE-C231-4911-A174-C5562E380857}" srcOrd="1" destOrd="0" presId="urn:microsoft.com/office/officeart/2008/layout/HorizontalMultiLevelHierarchy"/>
    <dgm:cxn modelId="{333B398F-A7E6-47B9-9F88-715D53D99FF9}" type="presParOf" srcId="{3B9D5211-356E-4B79-85A2-5A2B7D75865F}" destId="{E7409E33-B4E1-4ABB-BA3F-76D8704339EC}" srcOrd="4" destOrd="0" presId="urn:microsoft.com/office/officeart/2008/layout/HorizontalMultiLevelHierarchy"/>
    <dgm:cxn modelId="{5EFE26D8-D83E-4174-AD20-6BA74F772928}" type="presParOf" srcId="{E7409E33-B4E1-4ABB-BA3F-76D8704339EC}" destId="{5BED5D7C-E1A6-476B-9929-6ACD10C1E9CA}" srcOrd="0" destOrd="0" presId="urn:microsoft.com/office/officeart/2008/layout/HorizontalMultiLevelHierarchy"/>
    <dgm:cxn modelId="{0D3A4726-A4ED-4B80-A212-8C6586334A0B}" type="presParOf" srcId="{3B9D5211-356E-4B79-85A2-5A2B7D75865F}" destId="{492D90D3-D5FF-42E9-A922-EB1A51C834C2}" srcOrd="5" destOrd="0" presId="urn:microsoft.com/office/officeart/2008/layout/HorizontalMultiLevelHierarchy"/>
    <dgm:cxn modelId="{6FEA10D4-8912-4129-BBB3-7A16DDC1123B}" type="presParOf" srcId="{492D90D3-D5FF-42E9-A922-EB1A51C834C2}" destId="{A98CE694-9B86-4E44-B8E3-EB12C5718F5B}" srcOrd="0" destOrd="0" presId="urn:microsoft.com/office/officeart/2008/layout/HorizontalMultiLevelHierarchy"/>
    <dgm:cxn modelId="{3F9E4614-F280-4367-B8F5-505FF4BBCE6D}" type="presParOf" srcId="{492D90D3-D5FF-42E9-A922-EB1A51C834C2}" destId="{4170601C-EF3A-45A4-8A7F-C1FD044E78AB}" srcOrd="1" destOrd="0" presId="urn:microsoft.com/office/officeart/2008/layout/HorizontalMultiLevelHierarchy"/>
    <dgm:cxn modelId="{9CCC096E-3161-4170-BC6B-CE75F6BC2D62}" type="presParOf" srcId="{3B9D5211-356E-4B79-85A2-5A2B7D75865F}" destId="{9FA92CAE-B452-4AB0-B550-316F408450BC}" srcOrd="6" destOrd="0" presId="urn:microsoft.com/office/officeart/2008/layout/HorizontalMultiLevelHierarchy"/>
    <dgm:cxn modelId="{1316B7EF-BAB0-4001-AAB9-06D0D9C806E9}" type="presParOf" srcId="{9FA92CAE-B452-4AB0-B550-316F408450BC}" destId="{FF02EF1F-899A-490A-9A07-BF3625873B06}" srcOrd="0" destOrd="0" presId="urn:microsoft.com/office/officeart/2008/layout/HorizontalMultiLevelHierarchy"/>
    <dgm:cxn modelId="{362976F9-4DEF-47DC-83F5-6478F2E42591}" type="presParOf" srcId="{3B9D5211-356E-4B79-85A2-5A2B7D75865F}" destId="{3F5040EF-2BBB-4D3D-A40E-7FC51D37A918}" srcOrd="7" destOrd="0" presId="urn:microsoft.com/office/officeart/2008/layout/HorizontalMultiLevelHierarchy"/>
    <dgm:cxn modelId="{DA16779A-AE8A-4CE1-8335-7A9CFC7C3335}" type="presParOf" srcId="{3F5040EF-2BBB-4D3D-A40E-7FC51D37A918}" destId="{71EFE99C-1B2D-4063-81F9-2EFBD7C35AB2}" srcOrd="0" destOrd="0" presId="urn:microsoft.com/office/officeart/2008/layout/HorizontalMultiLevelHierarchy"/>
    <dgm:cxn modelId="{28FFDA63-7773-46E3-86F1-B35102D70873}" type="presParOf" srcId="{3F5040EF-2BBB-4D3D-A40E-7FC51D37A918}" destId="{8741A95F-43BF-4E1E-9FA9-91776D459D71}" srcOrd="1" destOrd="0" presId="urn:microsoft.com/office/officeart/2008/layout/HorizontalMultiLevelHierarchy"/>
    <dgm:cxn modelId="{A2CD2989-CFF7-41D0-B345-67AD6A86C832}" type="presParOf" srcId="{3B9D5211-356E-4B79-85A2-5A2B7D75865F}" destId="{889C3C1D-65BB-42F6-AE17-DFEE515120EC}" srcOrd="8" destOrd="0" presId="urn:microsoft.com/office/officeart/2008/layout/HorizontalMultiLevelHierarchy"/>
    <dgm:cxn modelId="{490EFCE7-ABDF-4659-936C-BCA6123570CE}" type="presParOf" srcId="{889C3C1D-65BB-42F6-AE17-DFEE515120EC}" destId="{4C4DFA9A-0823-4400-8086-BFF0EB7E8B45}" srcOrd="0" destOrd="0" presId="urn:microsoft.com/office/officeart/2008/layout/HorizontalMultiLevelHierarchy"/>
    <dgm:cxn modelId="{C947B6A1-D8EF-46F9-9432-F0957417490B}" type="presParOf" srcId="{3B9D5211-356E-4B79-85A2-5A2B7D75865F}" destId="{B1FAB7DD-5AD3-4630-B776-7E903F60D70F}" srcOrd="9" destOrd="0" presId="urn:microsoft.com/office/officeart/2008/layout/HorizontalMultiLevelHierarchy"/>
    <dgm:cxn modelId="{9802BCDA-83E8-49BC-8869-809F0CCD08E2}" type="presParOf" srcId="{B1FAB7DD-5AD3-4630-B776-7E903F60D70F}" destId="{2C039F54-D977-4C68-B441-89838942538B}" srcOrd="0" destOrd="0" presId="urn:microsoft.com/office/officeart/2008/layout/HorizontalMultiLevelHierarchy"/>
    <dgm:cxn modelId="{1120C2B0-7991-4DE1-BD3E-F96A24C7E556}" type="presParOf" srcId="{B1FAB7DD-5AD3-4630-B776-7E903F60D70F}" destId="{AEF31C5F-2B41-4937-B9BC-4916AB9782A5}" srcOrd="1" destOrd="0" presId="urn:microsoft.com/office/officeart/2008/layout/HorizontalMultiLevelHierarchy"/>
  </dgm:cxnLst>
  <dgm:bg>
    <a:pattFill prst="divot">
      <a:fgClr>
        <a:schemeClr val="bg1">
          <a:lumMod val="95000"/>
        </a:schemeClr>
      </a:fgClr>
      <a:bgClr>
        <a:schemeClr val="bg1">
          <a:lumMod val="95000"/>
        </a:schemeClr>
      </a:bgClr>
    </a:patt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2D0A7-E3A8-4E95-89CA-1578B624A4E0}">
      <dsp:nvSpPr>
        <dsp:cNvPr id="0" name=""/>
        <dsp:cNvSpPr/>
      </dsp:nvSpPr>
      <dsp:spPr>
        <a:xfrm>
          <a:off x="-3934952" y="-604164"/>
          <a:ext cx="4689516" cy="4689516"/>
        </a:xfrm>
        <a:prstGeom prst="blockArc">
          <a:avLst>
            <a:gd name="adj1" fmla="val 18900000"/>
            <a:gd name="adj2" fmla="val 2700000"/>
            <a:gd name="adj3" fmla="val 426"/>
          </a:avLst>
        </a:prstGeom>
        <a:noFill/>
        <a:ln w="264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21F0A-221E-4E0B-9A3D-5BFBF25E772C}">
      <dsp:nvSpPr>
        <dsp:cNvPr id="0" name=""/>
        <dsp:cNvSpPr/>
      </dsp:nvSpPr>
      <dsp:spPr>
        <a:xfrm>
          <a:off x="485247" y="348118"/>
          <a:ext cx="7461658" cy="696237"/>
        </a:xfrm>
        <a:prstGeom prst="rect">
          <a:avLst/>
        </a:prstGeom>
        <a:solidFill>
          <a:srgbClr val="FFFFFF"/>
        </a:solid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3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0" kern="1200" dirty="0" smtClean="0">
              <a:solidFill>
                <a:srgbClr val="292934"/>
              </a:solidFill>
              <a:latin typeface="Arial"/>
              <a:ea typeface="+mn-ea"/>
              <a:cs typeface="+mn-cs"/>
            </a:rPr>
            <a:t>Rehberlik ve psikolojik danışma </a:t>
          </a:r>
          <a:r>
            <a:rPr lang="tr-TR" sz="1500" b="0" kern="1200" dirty="0">
              <a:solidFill>
                <a:srgbClr val="292934"/>
              </a:solidFill>
              <a:latin typeface="Arial"/>
              <a:ea typeface="+mn-ea"/>
              <a:cs typeface="+mn-cs"/>
            </a:rPr>
            <a:t>hizmetlerinin programlı, ölçülebilir, hesap verebilir nitelikte ve öğrenci ihtiyaçları temel alınarak sunulmasının sağlanması</a:t>
          </a:r>
        </a:p>
      </dsp:txBody>
      <dsp:txXfrm>
        <a:off x="485247" y="348118"/>
        <a:ext cx="7461658" cy="696237"/>
      </dsp:txXfrm>
    </dsp:sp>
    <dsp:sp modelId="{6FF86F40-26F5-4ADA-A4F0-C19C54CEF39A}">
      <dsp:nvSpPr>
        <dsp:cNvPr id="0" name=""/>
        <dsp:cNvSpPr/>
      </dsp:nvSpPr>
      <dsp:spPr>
        <a:xfrm>
          <a:off x="50099" y="261089"/>
          <a:ext cx="870297" cy="87029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64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68AC1-21B5-4EA2-A96F-3C888835357F}">
      <dsp:nvSpPr>
        <dsp:cNvPr id="0" name=""/>
        <dsp:cNvSpPr/>
      </dsp:nvSpPr>
      <dsp:spPr>
        <a:xfrm>
          <a:off x="738329" y="1392475"/>
          <a:ext cx="7208576" cy="696237"/>
        </a:xfrm>
        <a:prstGeom prst="rect">
          <a:avLst/>
        </a:prstGeom>
        <a:solidFill>
          <a:srgbClr val="FFFFFF"/>
        </a:solid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3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0" kern="1200" dirty="0">
              <a:solidFill>
                <a:srgbClr val="292934"/>
              </a:solidFill>
              <a:latin typeface="Arial"/>
              <a:ea typeface="+mn-ea"/>
              <a:cs typeface="+mn-cs"/>
            </a:rPr>
            <a:t>Sunulan rehberlik </a:t>
          </a:r>
          <a:r>
            <a:rPr lang="tr-TR" sz="1500" b="0" kern="1200" dirty="0" smtClean="0">
              <a:solidFill>
                <a:srgbClr val="292934"/>
              </a:solidFill>
              <a:latin typeface="Arial"/>
              <a:ea typeface="+mn-ea"/>
              <a:cs typeface="+mn-cs"/>
            </a:rPr>
            <a:t>ve psikolojik danışma hizmetlerine </a:t>
          </a:r>
          <a:r>
            <a:rPr lang="tr-TR" sz="1500" b="0" kern="1200" dirty="0">
              <a:solidFill>
                <a:srgbClr val="292934"/>
              </a:solidFill>
              <a:latin typeface="Arial"/>
              <a:ea typeface="+mn-ea"/>
              <a:cs typeface="+mn-cs"/>
            </a:rPr>
            <a:t>ait verilerin anlık ve sistemli olarak takip edilebilmesi</a:t>
          </a:r>
        </a:p>
      </dsp:txBody>
      <dsp:txXfrm>
        <a:off x="738329" y="1392475"/>
        <a:ext cx="7208576" cy="696237"/>
      </dsp:txXfrm>
    </dsp:sp>
    <dsp:sp modelId="{FA72E2C5-1769-4444-A592-A13379EBBB49}">
      <dsp:nvSpPr>
        <dsp:cNvPr id="0" name=""/>
        <dsp:cNvSpPr/>
      </dsp:nvSpPr>
      <dsp:spPr>
        <a:xfrm>
          <a:off x="303181" y="1305445"/>
          <a:ext cx="870297" cy="87029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64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2CD09-864D-409D-BA36-1D39358EEA57}">
      <dsp:nvSpPr>
        <dsp:cNvPr id="0" name=""/>
        <dsp:cNvSpPr/>
      </dsp:nvSpPr>
      <dsp:spPr>
        <a:xfrm>
          <a:off x="485247" y="2436831"/>
          <a:ext cx="7461658" cy="696237"/>
        </a:xfrm>
        <a:prstGeom prst="rect">
          <a:avLst/>
        </a:prstGeom>
        <a:solidFill>
          <a:srgbClr val="FFFFFF"/>
        </a:solid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3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0" kern="1200" dirty="0">
              <a:solidFill>
                <a:srgbClr val="292934"/>
              </a:solidFill>
              <a:latin typeface="Arial"/>
              <a:ea typeface="+mn-ea"/>
              <a:cs typeface="+mn-cs"/>
            </a:rPr>
            <a:t>Bakanlık politikalarının sistematik olarak elde edilen veriler üzerinden geliştirilmesi</a:t>
          </a:r>
        </a:p>
      </dsp:txBody>
      <dsp:txXfrm>
        <a:off x="485247" y="2436831"/>
        <a:ext cx="7461658" cy="696237"/>
      </dsp:txXfrm>
    </dsp:sp>
    <dsp:sp modelId="{868D1355-4677-408D-9D9C-F94AECA35CDC}">
      <dsp:nvSpPr>
        <dsp:cNvPr id="0" name=""/>
        <dsp:cNvSpPr/>
      </dsp:nvSpPr>
      <dsp:spPr>
        <a:xfrm>
          <a:off x="50099" y="2349801"/>
          <a:ext cx="870297" cy="87029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64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25E7C-D054-4124-B451-34FB8AF555D6}">
      <dsp:nvSpPr>
        <dsp:cNvPr id="0" name=""/>
        <dsp:cNvSpPr/>
      </dsp:nvSpPr>
      <dsp:spPr>
        <a:xfrm>
          <a:off x="4995661" y="3466241"/>
          <a:ext cx="181983" cy="586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991" y="0"/>
              </a:lnTo>
              <a:lnTo>
                <a:pt x="90991" y="586897"/>
              </a:lnTo>
              <a:lnTo>
                <a:pt x="181983" y="5868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E0184-29B1-4E31-AFD5-5C85C1F997B5}">
      <dsp:nvSpPr>
        <dsp:cNvPr id="0" name=""/>
        <dsp:cNvSpPr/>
      </dsp:nvSpPr>
      <dsp:spPr>
        <a:xfrm>
          <a:off x="4995661" y="3466241"/>
          <a:ext cx="181983" cy="195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991" y="0"/>
              </a:lnTo>
              <a:lnTo>
                <a:pt x="90991" y="195632"/>
              </a:lnTo>
              <a:lnTo>
                <a:pt x="181983" y="1956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A774C-2AF1-4658-B23F-0DEBC8E64274}">
      <dsp:nvSpPr>
        <dsp:cNvPr id="0" name=""/>
        <dsp:cNvSpPr/>
      </dsp:nvSpPr>
      <dsp:spPr>
        <a:xfrm>
          <a:off x="4995661" y="3270609"/>
          <a:ext cx="181983" cy="195632"/>
        </a:xfrm>
        <a:custGeom>
          <a:avLst/>
          <a:gdLst/>
          <a:ahLst/>
          <a:cxnLst/>
          <a:rect l="0" t="0" r="0" b="0"/>
          <a:pathLst>
            <a:path>
              <a:moveTo>
                <a:pt x="0" y="195632"/>
              </a:moveTo>
              <a:lnTo>
                <a:pt x="90991" y="195632"/>
              </a:lnTo>
              <a:lnTo>
                <a:pt x="90991" y="0"/>
              </a:lnTo>
              <a:lnTo>
                <a:pt x="18198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5463F-E931-48EC-8266-FA5FA972461C}">
      <dsp:nvSpPr>
        <dsp:cNvPr id="0" name=""/>
        <dsp:cNvSpPr/>
      </dsp:nvSpPr>
      <dsp:spPr>
        <a:xfrm>
          <a:off x="4995661" y="2879344"/>
          <a:ext cx="181983" cy="586897"/>
        </a:xfrm>
        <a:custGeom>
          <a:avLst/>
          <a:gdLst/>
          <a:ahLst/>
          <a:cxnLst/>
          <a:rect l="0" t="0" r="0" b="0"/>
          <a:pathLst>
            <a:path>
              <a:moveTo>
                <a:pt x="0" y="586897"/>
              </a:moveTo>
              <a:lnTo>
                <a:pt x="90991" y="586897"/>
              </a:lnTo>
              <a:lnTo>
                <a:pt x="90991" y="0"/>
              </a:lnTo>
              <a:lnTo>
                <a:pt x="18198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9499D-034D-4000-AE91-7E6ABFD2D11B}">
      <dsp:nvSpPr>
        <dsp:cNvPr id="0" name=""/>
        <dsp:cNvSpPr/>
      </dsp:nvSpPr>
      <dsp:spPr>
        <a:xfrm>
          <a:off x="3240383" y="2089080"/>
          <a:ext cx="181983" cy="1377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991" y="0"/>
              </a:lnTo>
              <a:lnTo>
                <a:pt x="90991" y="1377161"/>
              </a:lnTo>
              <a:lnTo>
                <a:pt x="181983" y="13771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04230-DDB3-4C48-8F48-819AC8EA21B9}">
      <dsp:nvSpPr>
        <dsp:cNvPr id="0" name=""/>
        <dsp:cNvSpPr/>
      </dsp:nvSpPr>
      <dsp:spPr>
        <a:xfrm>
          <a:off x="4951239" y="2096814"/>
          <a:ext cx="181983" cy="39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991" y="0"/>
              </a:lnTo>
              <a:lnTo>
                <a:pt x="90991" y="391265"/>
              </a:lnTo>
              <a:lnTo>
                <a:pt x="181983" y="3912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7E97F-6D86-4CB0-A520-FBF6729C87DA}">
      <dsp:nvSpPr>
        <dsp:cNvPr id="0" name=""/>
        <dsp:cNvSpPr/>
      </dsp:nvSpPr>
      <dsp:spPr>
        <a:xfrm>
          <a:off x="4951239" y="2051094"/>
          <a:ext cx="1819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198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F3D12-B349-4422-9956-856D83E3CD45}">
      <dsp:nvSpPr>
        <dsp:cNvPr id="0" name=""/>
        <dsp:cNvSpPr/>
      </dsp:nvSpPr>
      <dsp:spPr>
        <a:xfrm>
          <a:off x="4951239" y="1705548"/>
          <a:ext cx="181983" cy="391265"/>
        </a:xfrm>
        <a:custGeom>
          <a:avLst/>
          <a:gdLst/>
          <a:ahLst/>
          <a:cxnLst/>
          <a:rect l="0" t="0" r="0" b="0"/>
          <a:pathLst>
            <a:path>
              <a:moveTo>
                <a:pt x="0" y="391265"/>
              </a:moveTo>
              <a:lnTo>
                <a:pt x="90991" y="391265"/>
              </a:lnTo>
              <a:lnTo>
                <a:pt x="90991" y="0"/>
              </a:lnTo>
              <a:lnTo>
                <a:pt x="18198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E2F3F-901A-4D49-8680-49B05967F23E}">
      <dsp:nvSpPr>
        <dsp:cNvPr id="0" name=""/>
        <dsp:cNvSpPr/>
      </dsp:nvSpPr>
      <dsp:spPr>
        <a:xfrm>
          <a:off x="3240383" y="2043360"/>
          <a:ext cx="1819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0991" y="45720"/>
              </a:lnTo>
              <a:lnTo>
                <a:pt x="90991" y="53453"/>
              </a:lnTo>
              <a:lnTo>
                <a:pt x="181983" y="534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EB547-365B-4BE5-8017-751FFE35D2FC}">
      <dsp:nvSpPr>
        <dsp:cNvPr id="0" name=""/>
        <dsp:cNvSpPr/>
      </dsp:nvSpPr>
      <dsp:spPr>
        <a:xfrm>
          <a:off x="4908882" y="727386"/>
          <a:ext cx="181983" cy="586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991" y="0"/>
              </a:lnTo>
              <a:lnTo>
                <a:pt x="90991" y="586897"/>
              </a:lnTo>
              <a:lnTo>
                <a:pt x="181983" y="5868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A441C-ADA8-4FA7-9266-E6A5D90B5067}">
      <dsp:nvSpPr>
        <dsp:cNvPr id="0" name=""/>
        <dsp:cNvSpPr/>
      </dsp:nvSpPr>
      <dsp:spPr>
        <a:xfrm>
          <a:off x="4908882" y="727386"/>
          <a:ext cx="181983" cy="195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991" y="0"/>
              </a:lnTo>
              <a:lnTo>
                <a:pt x="90991" y="195632"/>
              </a:lnTo>
              <a:lnTo>
                <a:pt x="181983" y="1956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6DAEF-CF8C-4A07-BC2F-A5850A66553F}">
      <dsp:nvSpPr>
        <dsp:cNvPr id="0" name=""/>
        <dsp:cNvSpPr/>
      </dsp:nvSpPr>
      <dsp:spPr>
        <a:xfrm>
          <a:off x="4908882" y="531753"/>
          <a:ext cx="181983" cy="195632"/>
        </a:xfrm>
        <a:custGeom>
          <a:avLst/>
          <a:gdLst/>
          <a:ahLst/>
          <a:cxnLst/>
          <a:rect l="0" t="0" r="0" b="0"/>
          <a:pathLst>
            <a:path>
              <a:moveTo>
                <a:pt x="0" y="195632"/>
              </a:moveTo>
              <a:lnTo>
                <a:pt x="90991" y="195632"/>
              </a:lnTo>
              <a:lnTo>
                <a:pt x="90991" y="0"/>
              </a:lnTo>
              <a:lnTo>
                <a:pt x="18198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0183D4-2DD5-4ECF-87B3-2BFB1B38BBB3}">
      <dsp:nvSpPr>
        <dsp:cNvPr id="0" name=""/>
        <dsp:cNvSpPr/>
      </dsp:nvSpPr>
      <dsp:spPr>
        <a:xfrm>
          <a:off x="4908882" y="140488"/>
          <a:ext cx="181983" cy="586897"/>
        </a:xfrm>
        <a:custGeom>
          <a:avLst/>
          <a:gdLst/>
          <a:ahLst/>
          <a:cxnLst/>
          <a:rect l="0" t="0" r="0" b="0"/>
          <a:pathLst>
            <a:path>
              <a:moveTo>
                <a:pt x="0" y="586897"/>
              </a:moveTo>
              <a:lnTo>
                <a:pt x="90991" y="586897"/>
              </a:lnTo>
              <a:lnTo>
                <a:pt x="90991" y="0"/>
              </a:lnTo>
              <a:lnTo>
                <a:pt x="18198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F3EBC-9764-448F-92E6-41D4C5F730D1}">
      <dsp:nvSpPr>
        <dsp:cNvPr id="0" name=""/>
        <dsp:cNvSpPr/>
      </dsp:nvSpPr>
      <dsp:spPr>
        <a:xfrm>
          <a:off x="3240383" y="727386"/>
          <a:ext cx="181983" cy="1361693"/>
        </a:xfrm>
        <a:custGeom>
          <a:avLst/>
          <a:gdLst/>
          <a:ahLst/>
          <a:cxnLst/>
          <a:rect l="0" t="0" r="0" b="0"/>
          <a:pathLst>
            <a:path>
              <a:moveTo>
                <a:pt x="0" y="1361693"/>
              </a:moveTo>
              <a:lnTo>
                <a:pt x="90991" y="1361693"/>
              </a:lnTo>
              <a:lnTo>
                <a:pt x="90991" y="0"/>
              </a:lnTo>
              <a:lnTo>
                <a:pt x="18198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CE0A4-B195-4514-BCCE-F8415F865181}">
      <dsp:nvSpPr>
        <dsp:cNvPr id="0" name=""/>
        <dsp:cNvSpPr/>
      </dsp:nvSpPr>
      <dsp:spPr>
        <a:xfrm>
          <a:off x="1222720" y="1583695"/>
          <a:ext cx="2017662" cy="101076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kern="1200" dirty="0" smtClean="0">
              <a:solidFill>
                <a:schemeClr val="tx1"/>
              </a:solidFill>
            </a:rPr>
            <a:t>MEB. Rehberlik ve Psikolojik Danışma Hizmetleri Sunum Sistemi</a:t>
          </a:r>
          <a:endParaRPr lang="tr-TR" sz="1600" b="0" kern="1200" dirty="0">
            <a:solidFill>
              <a:schemeClr val="tx1"/>
            </a:solidFill>
          </a:endParaRPr>
        </a:p>
      </dsp:txBody>
      <dsp:txXfrm>
        <a:off x="1222720" y="1583695"/>
        <a:ext cx="2017662" cy="1010769"/>
      </dsp:txXfrm>
    </dsp:sp>
    <dsp:sp modelId="{9CB2C4C4-61F0-4C71-B82C-47FF65DAC8D6}">
      <dsp:nvSpPr>
        <dsp:cNvPr id="0" name=""/>
        <dsp:cNvSpPr/>
      </dsp:nvSpPr>
      <dsp:spPr>
        <a:xfrm>
          <a:off x="3422366" y="500896"/>
          <a:ext cx="1486516" cy="45297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0" kern="1200" dirty="0" smtClean="0">
              <a:solidFill>
                <a:schemeClr val="tx1"/>
              </a:solidFill>
            </a:rPr>
            <a:t>Gelişimsel ve Önleyici Hizmetler</a:t>
          </a:r>
          <a:endParaRPr lang="tr-TR" sz="1200" b="0" kern="1200" dirty="0">
            <a:solidFill>
              <a:schemeClr val="tx1"/>
            </a:solidFill>
          </a:endParaRPr>
        </a:p>
      </dsp:txBody>
      <dsp:txXfrm>
        <a:off x="3422366" y="500896"/>
        <a:ext cx="1486516" cy="452979"/>
      </dsp:txXfrm>
    </dsp:sp>
    <dsp:sp modelId="{AA9DC6FA-52B2-4485-8CEE-2EBE29C80C27}">
      <dsp:nvSpPr>
        <dsp:cNvPr id="0" name=""/>
        <dsp:cNvSpPr/>
      </dsp:nvSpPr>
      <dsp:spPr>
        <a:xfrm>
          <a:off x="5090866" y="1726"/>
          <a:ext cx="1900247" cy="27752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b="0" kern="1200" dirty="0" smtClean="0">
              <a:solidFill>
                <a:schemeClr val="tx1"/>
              </a:solidFill>
            </a:rPr>
            <a:t>Sınıf Rehberlik Programı</a:t>
          </a:r>
          <a:endParaRPr lang="tr-TR" sz="900" b="0" kern="1200" dirty="0">
            <a:solidFill>
              <a:schemeClr val="tx1"/>
            </a:solidFill>
          </a:endParaRPr>
        </a:p>
      </dsp:txBody>
      <dsp:txXfrm>
        <a:off x="5090866" y="1726"/>
        <a:ext cx="1900247" cy="277525"/>
      </dsp:txXfrm>
    </dsp:sp>
    <dsp:sp modelId="{2C4B7D4B-250B-482A-B548-9CFC91B0B3A3}">
      <dsp:nvSpPr>
        <dsp:cNvPr id="0" name=""/>
        <dsp:cNvSpPr/>
      </dsp:nvSpPr>
      <dsp:spPr>
        <a:xfrm>
          <a:off x="5090866" y="392991"/>
          <a:ext cx="1900247" cy="27752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b="0" kern="1200" dirty="0" smtClean="0">
              <a:solidFill>
                <a:schemeClr val="tx1"/>
              </a:solidFill>
            </a:rPr>
            <a:t>Bireyi Tanıma Çalışmaları</a:t>
          </a:r>
          <a:endParaRPr lang="tr-TR" sz="900" b="0" kern="1200" dirty="0">
            <a:solidFill>
              <a:schemeClr val="tx1"/>
            </a:solidFill>
          </a:endParaRPr>
        </a:p>
      </dsp:txBody>
      <dsp:txXfrm>
        <a:off x="5090866" y="392991"/>
        <a:ext cx="1900247" cy="277525"/>
      </dsp:txXfrm>
    </dsp:sp>
    <dsp:sp modelId="{BC5C624D-D60E-4F33-B8CE-2BEE6F5978E2}">
      <dsp:nvSpPr>
        <dsp:cNvPr id="0" name=""/>
        <dsp:cNvSpPr/>
      </dsp:nvSpPr>
      <dsp:spPr>
        <a:xfrm>
          <a:off x="5090866" y="784256"/>
          <a:ext cx="1900247" cy="27752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b="0" kern="1200" dirty="0" smtClean="0">
              <a:solidFill>
                <a:schemeClr val="tx1"/>
              </a:solidFill>
            </a:rPr>
            <a:t>Bilgi Verme Çalışmaları</a:t>
          </a:r>
          <a:endParaRPr lang="tr-TR" sz="900" b="0" kern="1200" dirty="0">
            <a:solidFill>
              <a:schemeClr val="tx1"/>
            </a:solidFill>
          </a:endParaRPr>
        </a:p>
      </dsp:txBody>
      <dsp:txXfrm>
        <a:off x="5090866" y="784256"/>
        <a:ext cx="1900247" cy="277525"/>
      </dsp:txXfrm>
    </dsp:sp>
    <dsp:sp modelId="{1F9B8C1E-C0C9-4ED7-8351-BF753E9D4D4C}">
      <dsp:nvSpPr>
        <dsp:cNvPr id="0" name=""/>
        <dsp:cNvSpPr/>
      </dsp:nvSpPr>
      <dsp:spPr>
        <a:xfrm>
          <a:off x="5090866" y="1175521"/>
          <a:ext cx="1900247" cy="27752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b="0" kern="1200" dirty="0" smtClean="0">
              <a:solidFill>
                <a:schemeClr val="tx1"/>
              </a:solidFill>
            </a:rPr>
            <a:t>Yöneltme ve İzleme</a:t>
          </a:r>
          <a:endParaRPr lang="tr-TR" sz="900" b="0" kern="1200" dirty="0">
            <a:solidFill>
              <a:schemeClr val="tx1"/>
            </a:solidFill>
          </a:endParaRPr>
        </a:p>
      </dsp:txBody>
      <dsp:txXfrm>
        <a:off x="5090866" y="1175521"/>
        <a:ext cx="1900247" cy="277525"/>
      </dsp:txXfrm>
    </dsp:sp>
    <dsp:sp modelId="{A990EEE9-0265-43B9-B081-62465D803F81}">
      <dsp:nvSpPr>
        <dsp:cNvPr id="0" name=""/>
        <dsp:cNvSpPr/>
      </dsp:nvSpPr>
      <dsp:spPr>
        <a:xfrm>
          <a:off x="3422366" y="1878057"/>
          <a:ext cx="1528872" cy="437512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0" kern="1200" dirty="0" smtClean="0">
              <a:solidFill>
                <a:schemeClr val="tx1"/>
              </a:solidFill>
            </a:rPr>
            <a:t>İyileştirici Hizmetler</a:t>
          </a:r>
          <a:endParaRPr lang="tr-TR" sz="1200" b="0" kern="1200" dirty="0">
            <a:solidFill>
              <a:schemeClr val="tx1"/>
            </a:solidFill>
          </a:endParaRPr>
        </a:p>
      </dsp:txBody>
      <dsp:txXfrm>
        <a:off x="3422366" y="1878057"/>
        <a:ext cx="1528872" cy="437512"/>
      </dsp:txXfrm>
    </dsp:sp>
    <dsp:sp modelId="{6669F421-0EA0-4C0F-A58C-9C7AB69664F6}">
      <dsp:nvSpPr>
        <dsp:cNvPr id="0" name=""/>
        <dsp:cNvSpPr/>
      </dsp:nvSpPr>
      <dsp:spPr>
        <a:xfrm>
          <a:off x="5133223" y="1566786"/>
          <a:ext cx="1857890" cy="27752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b="0" kern="1200" dirty="0" smtClean="0">
              <a:solidFill>
                <a:schemeClr val="tx1"/>
              </a:solidFill>
            </a:rPr>
            <a:t>Psikolojik Danışma</a:t>
          </a:r>
          <a:endParaRPr lang="tr-TR" sz="900" b="0" kern="1200" dirty="0">
            <a:solidFill>
              <a:schemeClr val="tx1"/>
            </a:solidFill>
          </a:endParaRPr>
        </a:p>
      </dsp:txBody>
      <dsp:txXfrm>
        <a:off x="5133223" y="1566786"/>
        <a:ext cx="1857890" cy="277525"/>
      </dsp:txXfrm>
    </dsp:sp>
    <dsp:sp modelId="{6A672F9F-7D6D-4599-B1A0-D1D44B67B462}">
      <dsp:nvSpPr>
        <dsp:cNvPr id="0" name=""/>
        <dsp:cNvSpPr/>
      </dsp:nvSpPr>
      <dsp:spPr>
        <a:xfrm>
          <a:off x="5133223" y="1958051"/>
          <a:ext cx="1857890" cy="27752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b="0" kern="1200" dirty="0" err="1" smtClean="0">
              <a:solidFill>
                <a:schemeClr val="tx1"/>
              </a:solidFill>
            </a:rPr>
            <a:t>Psiko</a:t>
          </a:r>
          <a:r>
            <a:rPr lang="tr-TR" sz="900" b="0" kern="1200" dirty="0" smtClean="0">
              <a:solidFill>
                <a:schemeClr val="tx1"/>
              </a:solidFill>
            </a:rPr>
            <a:t> sosyal Müdahale</a:t>
          </a:r>
          <a:endParaRPr lang="tr-TR" sz="900" b="0" kern="1200" dirty="0">
            <a:solidFill>
              <a:schemeClr val="tx1"/>
            </a:solidFill>
          </a:endParaRPr>
        </a:p>
      </dsp:txBody>
      <dsp:txXfrm>
        <a:off x="5133223" y="1958051"/>
        <a:ext cx="1857890" cy="277525"/>
      </dsp:txXfrm>
    </dsp:sp>
    <dsp:sp modelId="{79A766EA-A65A-4BA7-92B6-ABD07B6B0DE9}">
      <dsp:nvSpPr>
        <dsp:cNvPr id="0" name=""/>
        <dsp:cNvSpPr/>
      </dsp:nvSpPr>
      <dsp:spPr>
        <a:xfrm>
          <a:off x="5133223" y="2349316"/>
          <a:ext cx="1857890" cy="27752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b="0" kern="1200" dirty="0" smtClean="0">
              <a:solidFill>
                <a:schemeClr val="tx1"/>
              </a:solidFill>
            </a:rPr>
            <a:t>Sevk (Yönlendirme)</a:t>
          </a:r>
          <a:endParaRPr lang="tr-TR" sz="900" b="0" kern="1200" dirty="0">
            <a:solidFill>
              <a:schemeClr val="tx1"/>
            </a:solidFill>
          </a:endParaRPr>
        </a:p>
      </dsp:txBody>
      <dsp:txXfrm>
        <a:off x="5133223" y="2349316"/>
        <a:ext cx="1857890" cy="277525"/>
      </dsp:txXfrm>
    </dsp:sp>
    <dsp:sp modelId="{A2FB7371-2F85-44DC-89F4-D44B692BA6B6}">
      <dsp:nvSpPr>
        <dsp:cNvPr id="0" name=""/>
        <dsp:cNvSpPr/>
      </dsp:nvSpPr>
      <dsp:spPr>
        <a:xfrm>
          <a:off x="3422366" y="3255219"/>
          <a:ext cx="1573295" cy="42204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0" kern="1200" dirty="0" smtClean="0">
              <a:solidFill>
                <a:schemeClr val="tx1"/>
              </a:solidFill>
            </a:rPr>
            <a:t>Destek (Dolaylı) Hizmetler</a:t>
          </a:r>
          <a:endParaRPr lang="tr-TR" sz="1200" b="0" kern="1200" dirty="0">
            <a:solidFill>
              <a:schemeClr val="tx1"/>
            </a:solidFill>
          </a:endParaRPr>
        </a:p>
      </dsp:txBody>
      <dsp:txXfrm>
        <a:off x="3422366" y="3255219"/>
        <a:ext cx="1573295" cy="422043"/>
      </dsp:txXfrm>
    </dsp:sp>
    <dsp:sp modelId="{FF9EE293-4A63-4885-9A7A-449063240706}">
      <dsp:nvSpPr>
        <dsp:cNvPr id="0" name=""/>
        <dsp:cNvSpPr/>
      </dsp:nvSpPr>
      <dsp:spPr>
        <a:xfrm>
          <a:off x="5177645" y="2740581"/>
          <a:ext cx="1813468" cy="27752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b="0" kern="1200" dirty="0" smtClean="0">
              <a:solidFill>
                <a:schemeClr val="tx1"/>
              </a:solidFill>
            </a:rPr>
            <a:t>Müşavirlik</a:t>
          </a:r>
          <a:endParaRPr lang="tr-TR" sz="900" b="0" kern="1200" dirty="0">
            <a:solidFill>
              <a:schemeClr val="tx1"/>
            </a:solidFill>
          </a:endParaRPr>
        </a:p>
      </dsp:txBody>
      <dsp:txXfrm>
        <a:off x="5177645" y="2740581"/>
        <a:ext cx="1813468" cy="277525"/>
      </dsp:txXfrm>
    </dsp:sp>
    <dsp:sp modelId="{D7E45693-E9F4-4DE4-B39D-73AFBB3D8A91}">
      <dsp:nvSpPr>
        <dsp:cNvPr id="0" name=""/>
        <dsp:cNvSpPr/>
      </dsp:nvSpPr>
      <dsp:spPr>
        <a:xfrm>
          <a:off x="5177645" y="3131846"/>
          <a:ext cx="1813468" cy="27752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b="0" kern="1200" dirty="0" smtClean="0">
              <a:solidFill>
                <a:schemeClr val="tx1"/>
              </a:solidFill>
            </a:rPr>
            <a:t>Program Yönetimi, Araştırma, Proje</a:t>
          </a:r>
          <a:endParaRPr lang="tr-TR" sz="900" b="0" kern="1200" dirty="0">
            <a:solidFill>
              <a:schemeClr val="tx1"/>
            </a:solidFill>
          </a:endParaRPr>
        </a:p>
      </dsp:txBody>
      <dsp:txXfrm>
        <a:off x="5177645" y="3131846"/>
        <a:ext cx="1813468" cy="277525"/>
      </dsp:txXfrm>
    </dsp:sp>
    <dsp:sp modelId="{9B763283-1E36-463D-A212-1BC939DDF2FE}">
      <dsp:nvSpPr>
        <dsp:cNvPr id="0" name=""/>
        <dsp:cNvSpPr/>
      </dsp:nvSpPr>
      <dsp:spPr>
        <a:xfrm>
          <a:off x="5177645" y="3523111"/>
          <a:ext cx="1813468" cy="27752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b="0" kern="1200" dirty="0" smtClean="0">
              <a:solidFill>
                <a:schemeClr val="tx1"/>
              </a:solidFill>
            </a:rPr>
            <a:t>İşbirliği</a:t>
          </a:r>
          <a:endParaRPr lang="tr-TR" sz="900" b="0" kern="1200" dirty="0">
            <a:solidFill>
              <a:schemeClr val="tx1"/>
            </a:solidFill>
          </a:endParaRPr>
        </a:p>
      </dsp:txBody>
      <dsp:txXfrm>
        <a:off x="5177645" y="3523111"/>
        <a:ext cx="1813468" cy="277525"/>
      </dsp:txXfrm>
    </dsp:sp>
    <dsp:sp modelId="{D8FCE84D-1564-44CE-B01C-8EEEB51C8A1C}">
      <dsp:nvSpPr>
        <dsp:cNvPr id="0" name=""/>
        <dsp:cNvSpPr/>
      </dsp:nvSpPr>
      <dsp:spPr>
        <a:xfrm>
          <a:off x="5177645" y="3914376"/>
          <a:ext cx="1813468" cy="27752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b="0" kern="1200" dirty="0" smtClean="0">
              <a:solidFill>
                <a:schemeClr val="tx1"/>
              </a:solidFill>
            </a:rPr>
            <a:t>Mesleki Gelişim</a:t>
          </a:r>
          <a:endParaRPr lang="tr-TR" sz="900" b="0" kern="1200" dirty="0">
            <a:solidFill>
              <a:schemeClr val="tx1"/>
            </a:solidFill>
          </a:endParaRPr>
        </a:p>
      </dsp:txBody>
      <dsp:txXfrm>
        <a:off x="5177645" y="3914376"/>
        <a:ext cx="1813468" cy="277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C3C1D-65BB-42F6-AE17-DFEE515120EC}">
      <dsp:nvSpPr>
        <dsp:cNvPr id="0" name=""/>
        <dsp:cNvSpPr/>
      </dsp:nvSpPr>
      <dsp:spPr>
        <a:xfrm>
          <a:off x="2972950" y="1931276"/>
          <a:ext cx="422190" cy="1608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095" y="0"/>
              </a:lnTo>
              <a:lnTo>
                <a:pt x="211095" y="1608956"/>
              </a:lnTo>
              <a:lnTo>
                <a:pt x="422190" y="16089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142460" y="2694168"/>
        <a:ext cx="83171" cy="83171"/>
      </dsp:txXfrm>
    </dsp:sp>
    <dsp:sp modelId="{9FA92CAE-B452-4AB0-B550-316F408450BC}">
      <dsp:nvSpPr>
        <dsp:cNvPr id="0" name=""/>
        <dsp:cNvSpPr/>
      </dsp:nvSpPr>
      <dsp:spPr>
        <a:xfrm>
          <a:off x="2972950" y="1931276"/>
          <a:ext cx="422190" cy="80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095" y="0"/>
              </a:lnTo>
              <a:lnTo>
                <a:pt x="211095" y="804478"/>
              </a:lnTo>
              <a:lnTo>
                <a:pt x="422190" y="8044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161332" y="2310801"/>
        <a:ext cx="45426" cy="45426"/>
      </dsp:txXfrm>
    </dsp:sp>
    <dsp:sp modelId="{E7409E33-B4E1-4ABB-BA3F-76D8704339EC}">
      <dsp:nvSpPr>
        <dsp:cNvPr id="0" name=""/>
        <dsp:cNvSpPr/>
      </dsp:nvSpPr>
      <dsp:spPr>
        <a:xfrm>
          <a:off x="2972950" y="1885556"/>
          <a:ext cx="4221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219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173491" y="1920721"/>
        <a:ext cx="21109" cy="21109"/>
      </dsp:txXfrm>
    </dsp:sp>
    <dsp:sp modelId="{557F9173-990E-412F-899E-E6FAE0DB22A8}">
      <dsp:nvSpPr>
        <dsp:cNvPr id="0" name=""/>
        <dsp:cNvSpPr/>
      </dsp:nvSpPr>
      <dsp:spPr>
        <a:xfrm>
          <a:off x="2972950" y="1126797"/>
          <a:ext cx="422190" cy="804478"/>
        </a:xfrm>
        <a:custGeom>
          <a:avLst/>
          <a:gdLst/>
          <a:ahLst/>
          <a:cxnLst/>
          <a:rect l="0" t="0" r="0" b="0"/>
          <a:pathLst>
            <a:path>
              <a:moveTo>
                <a:pt x="0" y="804478"/>
              </a:moveTo>
              <a:lnTo>
                <a:pt x="211095" y="804478"/>
              </a:lnTo>
              <a:lnTo>
                <a:pt x="211095" y="0"/>
              </a:lnTo>
              <a:lnTo>
                <a:pt x="42219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161332" y="1506323"/>
        <a:ext cx="45426" cy="45426"/>
      </dsp:txXfrm>
    </dsp:sp>
    <dsp:sp modelId="{EBD94717-83DA-4595-8699-BBEC6374A4A1}">
      <dsp:nvSpPr>
        <dsp:cNvPr id="0" name=""/>
        <dsp:cNvSpPr/>
      </dsp:nvSpPr>
      <dsp:spPr>
        <a:xfrm>
          <a:off x="2972950" y="322319"/>
          <a:ext cx="422190" cy="1608956"/>
        </a:xfrm>
        <a:custGeom>
          <a:avLst/>
          <a:gdLst/>
          <a:ahLst/>
          <a:cxnLst/>
          <a:rect l="0" t="0" r="0" b="0"/>
          <a:pathLst>
            <a:path>
              <a:moveTo>
                <a:pt x="0" y="1608956"/>
              </a:moveTo>
              <a:lnTo>
                <a:pt x="211095" y="1608956"/>
              </a:lnTo>
              <a:lnTo>
                <a:pt x="211095" y="0"/>
              </a:lnTo>
              <a:lnTo>
                <a:pt x="42219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142460" y="1085212"/>
        <a:ext cx="83171" cy="83171"/>
      </dsp:txXfrm>
    </dsp:sp>
    <dsp:sp modelId="{8B6B7D8D-22E0-4BF9-8A01-0B129F8447A1}">
      <dsp:nvSpPr>
        <dsp:cNvPr id="0" name=""/>
        <dsp:cNvSpPr/>
      </dsp:nvSpPr>
      <dsp:spPr>
        <a:xfrm rot="16200000">
          <a:off x="957520" y="1609484"/>
          <a:ext cx="3387277" cy="643582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200" kern="1200" dirty="0">
            <a:solidFill>
              <a:schemeClr val="tx1"/>
            </a:solidFill>
          </a:endParaRPr>
        </a:p>
      </dsp:txBody>
      <dsp:txXfrm>
        <a:off x="957520" y="1609484"/>
        <a:ext cx="3387277" cy="643582"/>
      </dsp:txXfrm>
    </dsp:sp>
    <dsp:sp modelId="{F675A020-C28F-41ED-BE3A-6D112A83C557}">
      <dsp:nvSpPr>
        <dsp:cNvPr id="0" name=""/>
        <dsp:cNvSpPr/>
      </dsp:nvSpPr>
      <dsp:spPr>
        <a:xfrm>
          <a:off x="3395140" y="528"/>
          <a:ext cx="2110951" cy="643582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>
              <a:solidFill>
                <a:schemeClr val="tx1"/>
              </a:solidFill>
            </a:rPr>
            <a:t>Okul öncesinden 12. sınıfa kadar tüm öğrencileri kapsayıcı</a:t>
          </a:r>
          <a:endParaRPr lang="tr-TR" sz="1300" kern="1200" dirty="0">
            <a:solidFill>
              <a:schemeClr val="tx1"/>
            </a:solidFill>
          </a:endParaRPr>
        </a:p>
      </dsp:txBody>
      <dsp:txXfrm>
        <a:off x="3395140" y="528"/>
        <a:ext cx="2110951" cy="643582"/>
      </dsp:txXfrm>
    </dsp:sp>
    <dsp:sp modelId="{FE5D6534-5336-4834-A688-6BF0968EC8EA}">
      <dsp:nvSpPr>
        <dsp:cNvPr id="0" name=""/>
        <dsp:cNvSpPr/>
      </dsp:nvSpPr>
      <dsp:spPr>
        <a:xfrm>
          <a:off x="3395140" y="805006"/>
          <a:ext cx="2110951" cy="643582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>
              <a:solidFill>
                <a:schemeClr val="tx1"/>
              </a:solidFill>
            </a:rPr>
            <a:t>Ardışık ve esnek bir yapıda</a:t>
          </a:r>
          <a:endParaRPr lang="tr-TR" sz="1300" kern="1200" dirty="0">
            <a:solidFill>
              <a:schemeClr val="tx1"/>
            </a:solidFill>
          </a:endParaRPr>
        </a:p>
      </dsp:txBody>
      <dsp:txXfrm>
        <a:off x="3395140" y="805006"/>
        <a:ext cx="2110951" cy="643582"/>
      </dsp:txXfrm>
    </dsp:sp>
    <dsp:sp modelId="{A98CE694-9B86-4E44-B8E3-EB12C5718F5B}">
      <dsp:nvSpPr>
        <dsp:cNvPr id="0" name=""/>
        <dsp:cNvSpPr/>
      </dsp:nvSpPr>
      <dsp:spPr>
        <a:xfrm>
          <a:off x="3395140" y="1609484"/>
          <a:ext cx="2110951" cy="643582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>
              <a:solidFill>
                <a:schemeClr val="tx1"/>
              </a:solidFill>
            </a:rPr>
            <a:t>Öğrencilerin gelişim dönemine özgü, gelişim ihtiyaçlarını karşılamayı hedefleyen</a:t>
          </a:r>
          <a:endParaRPr lang="tr-TR" sz="1300" kern="1200" dirty="0">
            <a:solidFill>
              <a:schemeClr val="tx1"/>
            </a:solidFill>
          </a:endParaRPr>
        </a:p>
      </dsp:txBody>
      <dsp:txXfrm>
        <a:off x="3395140" y="1609484"/>
        <a:ext cx="2110951" cy="643582"/>
      </dsp:txXfrm>
    </dsp:sp>
    <dsp:sp modelId="{71EFE99C-1B2D-4063-81F9-2EFBD7C35AB2}">
      <dsp:nvSpPr>
        <dsp:cNvPr id="0" name=""/>
        <dsp:cNvSpPr/>
      </dsp:nvSpPr>
      <dsp:spPr>
        <a:xfrm>
          <a:off x="3395140" y="2413962"/>
          <a:ext cx="2110951" cy="643582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>
              <a:solidFill>
                <a:schemeClr val="tx1"/>
              </a:solidFill>
            </a:rPr>
            <a:t>Eğitim kurumundaki tüm personelin katılımıyla gerçekleşen</a:t>
          </a:r>
          <a:endParaRPr lang="tr-TR" sz="1300" kern="1200" dirty="0">
            <a:solidFill>
              <a:schemeClr val="tx1"/>
            </a:solidFill>
          </a:endParaRPr>
        </a:p>
      </dsp:txBody>
      <dsp:txXfrm>
        <a:off x="3395140" y="2413962"/>
        <a:ext cx="2110951" cy="643582"/>
      </dsp:txXfrm>
    </dsp:sp>
    <dsp:sp modelId="{2C039F54-D977-4C68-B441-89838942538B}">
      <dsp:nvSpPr>
        <dsp:cNvPr id="0" name=""/>
        <dsp:cNvSpPr/>
      </dsp:nvSpPr>
      <dsp:spPr>
        <a:xfrm>
          <a:off x="3395140" y="3218441"/>
          <a:ext cx="2110951" cy="643582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>
              <a:solidFill>
                <a:schemeClr val="tx1"/>
              </a:solidFill>
            </a:rPr>
            <a:t>Organize edilmiş, planlı ve hesap </a:t>
          </a:r>
          <a:r>
            <a:rPr lang="tr-TR" sz="1300" kern="1200" smtClean="0">
              <a:solidFill>
                <a:schemeClr val="tx1"/>
              </a:solidFill>
            </a:rPr>
            <a:t>verebilir nitelikte</a:t>
          </a:r>
          <a:endParaRPr lang="tr-TR" sz="1300" kern="1200" dirty="0">
            <a:solidFill>
              <a:schemeClr val="tx1"/>
            </a:solidFill>
          </a:endParaRPr>
        </a:p>
      </dsp:txBody>
      <dsp:txXfrm>
        <a:off x="3395140" y="3218441"/>
        <a:ext cx="2110951" cy="643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03EF-1B51-4AEA-AB74-0D3B9A060CEF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1D06-06C3-4BF2-9588-0CF89DA64D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270622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03EF-1B51-4AEA-AB74-0D3B9A060CEF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1D06-06C3-4BF2-9588-0CF89DA64D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34542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03EF-1B51-4AEA-AB74-0D3B9A060CEF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1D06-06C3-4BF2-9588-0CF89DA64D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28579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03EF-1B51-4AEA-AB74-0D3B9A060CEF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1D06-06C3-4BF2-9588-0CF89DA64D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073259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03EF-1B51-4AEA-AB74-0D3B9A060CEF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1D06-06C3-4BF2-9588-0CF89DA64D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18690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03EF-1B51-4AEA-AB74-0D3B9A060CEF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1D06-06C3-4BF2-9588-0CF89DA64D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42393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03EF-1B51-4AEA-AB74-0D3B9A060CEF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1D06-06C3-4BF2-9588-0CF89DA64D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48031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03EF-1B51-4AEA-AB74-0D3B9A060CEF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1D06-06C3-4BF2-9588-0CF89DA64D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48033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03EF-1B51-4AEA-AB74-0D3B9A060CEF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1D06-06C3-4BF2-9588-0CF89DA64D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0346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03EF-1B51-4AEA-AB74-0D3B9A060CEF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1D06-06C3-4BF2-9588-0CF89DA64D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692804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03EF-1B51-4AEA-AB74-0D3B9A060CEF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1D06-06C3-4BF2-9588-0CF89DA64D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325370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C03EF-1B51-4AEA-AB74-0D3B9A060CEF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1D06-06C3-4BF2-9588-0CF89DA64D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602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2"/>
            <a:ext cx="12192000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96" y="1363334"/>
            <a:ext cx="1296821" cy="1322628"/>
          </a:xfrm>
          <a:prstGeom prst="rect">
            <a:avLst/>
          </a:prstGeom>
        </p:spPr>
      </p:pic>
      <p:sp>
        <p:nvSpPr>
          <p:cNvPr id="5" name="Alt Başlık 2"/>
          <p:cNvSpPr txBox="1">
            <a:spLocks/>
          </p:cNvSpPr>
          <p:nvPr/>
        </p:nvSpPr>
        <p:spPr>
          <a:xfrm>
            <a:off x="3702241" y="1363334"/>
            <a:ext cx="4787517" cy="95500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T.C </a:t>
            </a:r>
          </a:p>
          <a:p>
            <a:pPr marL="0" indent="0" algn="ctr">
              <a:buNone/>
            </a:pPr>
            <a:r>
              <a:rPr lang="tr-T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MİLLİ EĞİTİM BAKANLIĞI</a:t>
            </a:r>
          </a:p>
          <a:p>
            <a:pPr marL="0" indent="0" algn="ctr">
              <a:buNone/>
            </a:pPr>
            <a:endParaRPr lang="tr-T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300907" y="5258528"/>
            <a:ext cx="49785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Özel Eğitim ve Rehberlik Hizmetleri </a:t>
            </a:r>
          </a:p>
          <a:p>
            <a:pPr algn="ctr"/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Genel Müdürlüğü</a:t>
            </a:r>
          </a:p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Rehberlik Hizmetleri Daire Başkanlığı</a:t>
            </a:r>
          </a:p>
        </p:txBody>
      </p:sp>
      <p:sp>
        <p:nvSpPr>
          <p:cNvPr id="8" name="Başlık 1"/>
          <p:cNvSpPr>
            <a:spLocks noGrp="1"/>
          </p:cNvSpPr>
          <p:nvPr>
            <p:ph type="ctrTitle"/>
          </p:nvPr>
        </p:nvSpPr>
        <p:spPr>
          <a:xfrm>
            <a:off x="1339810" y="3226546"/>
            <a:ext cx="8900719" cy="12116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-REHBERLİK SİSTEMİ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288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2379"/>
            <a:ext cx="12191999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" y="57665"/>
            <a:ext cx="1068214" cy="1089472"/>
          </a:xfrm>
          <a:prstGeom prst="rect">
            <a:avLst/>
          </a:prstGeom>
        </p:spPr>
      </p:pic>
      <p:sp>
        <p:nvSpPr>
          <p:cNvPr id="6" name="Dikdörtgen 1"/>
          <p:cNvSpPr>
            <a:spLocks noChangeArrowheads="1"/>
          </p:cNvSpPr>
          <p:nvPr/>
        </p:nvSpPr>
        <p:spPr bwMode="auto">
          <a:xfrm>
            <a:off x="900113" y="220663"/>
            <a:ext cx="961984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tr-TR" sz="2400" b="1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KULLANICILARIN  VERİ İZLEME  YETKİLERİ</a:t>
            </a:r>
            <a:endParaRPr lang="tr-TR" altLang="tr-TR" sz="24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36517"/>
              </p:ext>
            </p:extLst>
          </p:nvPr>
        </p:nvGraphicFramePr>
        <p:xfrm>
          <a:off x="708453" y="1366852"/>
          <a:ext cx="10972800" cy="40467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28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09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67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0147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dirty="0" smtClean="0"/>
                        <a:t>Rehber</a:t>
                      </a:r>
                      <a:r>
                        <a:rPr lang="tr-TR" baseline="0" dirty="0" smtClean="0"/>
                        <a:t> öğretmen /Psikolojik Danışman</a:t>
                      </a:r>
                      <a:endParaRPr lang="tr-TR" dirty="0"/>
                    </a:p>
                  </a:txBody>
                  <a:tcPr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effectLst/>
                        </a:rPr>
                        <a:t>Eğitim Kurumu Müdürü</a:t>
                      </a:r>
                    </a:p>
                    <a:p>
                      <a:pPr algn="ctr"/>
                      <a:endParaRPr lang="tr-TR" dirty="0"/>
                    </a:p>
                  </a:txBody>
                  <a:tcPr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effectLst/>
                        </a:rPr>
                        <a:t>Rehberlik ve Araştırma Merkezleri</a:t>
                      </a:r>
                    </a:p>
                  </a:txBody>
                  <a:tcPr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effectLst/>
                        </a:rPr>
                        <a:t>İlçe Milli Eğitim Müdürlükleri</a:t>
                      </a:r>
                    </a:p>
                  </a:txBody>
                  <a:tcPr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effectLst/>
                        </a:rPr>
                        <a:t>İl Milli Eğitim Müdürlükleri</a:t>
                      </a:r>
                    </a:p>
                    <a:p>
                      <a:pPr algn="ctr"/>
                      <a:endParaRPr lang="tr-TR" dirty="0"/>
                    </a:p>
                  </a:txBody>
                  <a:tcPr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effectLst/>
                        </a:rPr>
                        <a:t>Bakanlık</a:t>
                      </a:r>
                    </a:p>
                    <a:p>
                      <a:pPr algn="ctr"/>
                      <a:endParaRPr lang="tr-TR" dirty="0"/>
                    </a:p>
                  </a:txBody>
                  <a:tcPr>
                    <a:solidFill>
                      <a:srgbClr val="7D7D7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80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effectLst/>
                        </a:rPr>
                        <a:t>Okul/kurumda yapılan çalışmalara ilişkin sayısal veriler ve öğrenci ile yapılan bireysel çalışmaların verileri</a:t>
                      </a:r>
                    </a:p>
                    <a:p>
                      <a:pPr algn="ctr"/>
                      <a:endParaRPr lang="tr-TR" dirty="0"/>
                    </a:p>
                  </a:txBody>
                  <a:tcPr>
                    <a:solidFill>
                      <a:srgbClr val="C3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effectLst/>
                        </a:rPr>
                        <a:t>Okul/kurumda yapılan çalışmalara ilişkin sınıf/şube düzeyindeki sayısal veriler</a:t>
                      </a:r>
                    </a:p>
                    <a:p>
                      <a:pPr algn="ctr"/>
                      <a:endParaRPr lang="tr-TR" dirty="0"/>
                    </a:p>
                  </a:txBody>
                  <a:tcPr>
                    <a:solidFill>
                      <a:srgbClr val="C3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effectLst/>
                        </a:rPr>
                        <a:t>Sorumluluk bölgesindeki sınıf, okul, eğitim kademesi, okul türü ve ilçe düzeyindeki sayısal veriler </a:t>
                      </a:r>
                    </a:p>
                    <a:p>
                      <a:pPr algn="ctr"/>
                      <a:endParaRPr lang="tr-TR" dirty="0"/>
                    </a:p>
                  </a:txBody>
                  <a:tcPr>
                    <a:solidFill>
                      <a:srgbClr val="C3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effectLst/>
                        </a:rPr>
                        <a:t>Sınıf, okul, eğitim kademesi, okul türü ve RAM düzeyindeki sayısal veriler </a:t>
                      </a:r>
                    </a:p>
                    <a:p>
                      <a:pPr algn="ctr"/>
                      <a:endParaRPr lang="tr-TR" dirty="0"/>
                    </a:p>
                  </a:txBody>
                  <a:tcPr>
                    <a:solidFill>
                      <a:srgbClr val="C3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effectLst/>
                        </a:rPr>
                        <a:t>Sınıf, okul, eğitim kademesi, okul türü, ilçe ve RAM düzeyindeki sayısal veriler </a:t>
                      </a:r>
                    </a:p>
                    <a:p>
                      <a:pPr algn="ctr"/>
                      <a:endParaRPr lang="tr-TR" dirty="0"/>
                    </a:p>
                  </a:txBody>
                  <a:tcPr>
                    <a:solidFill>
                      <a:srgbClr val="C3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effectLst/>
                        </a:rPr>
                        <a:t>Sınıf, okul, eğitim kademesi, okul türü, ilçe, RAM ve il düzeyindeki sayısal veriler </a:t>
                      </a:r>
                    </a:p>
                    <a:p>
                      <a:pPr algn="ctr"/>
                      <a:endParaRPr lang="tr-TR" dirty="0"/>
                    </a:p>
                  </a:txBody>
                  <a:tcPr>
                    <a:solidFill>
                      <a:srgbClr val="C3EB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43086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" y="57665"/>
            <a:ext cx="1068214" cy="1089472"/>
          </a:xfrm>
          <a:prstGeom prst="rect">
            <a:avLst/>
          </a:prstGeom>
        </p:spPr>
      </p:pic>
      <p:sp>
        <p:nvSpPr>
          <p:cNvPr id="4" name="Dikdörtgen 1"/>
          <p:cNvSpPr>
            <a:spLocks noChangeArrowheads="1"/>
          </p:cNvSpPr>
          <p:nvPr/>
        </p:nvSpPr>
        <p:spPr bwMode="auto">
          <a:xfrm>
            <a:off x="1125879" y="237726"/>
            <a:ext cx="101430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tr-TR" sz="2000" b="1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REHBER ÖĞRETMEN/PSİKOLOJİK DANIŞMAN EKRANINDA YAPILAN İŞLEMLER</a:t>
            </a:r>
            <a:endParaRPr lang="tr-TR" altLang="tr-TR" sz="2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Dikdörtgen 1"/>
          <p:cNvSpPr>
            <a:spLocks noChangeArrowheads="1"/>
          </p:cNvSpPr>
          <p:nvPr/>
        </p:nvSpPr>
        <p:spPr bwMode="auto">
          <a:xfrm>
            <a:off x="1966139" y="1147137"/>
            <a:ext cx="9385601" cy="786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tr-TR" sz="2000" dirty="0" smtClean="0">
                <a:cs typeface="Arial" charset="0"/>
              </a:rPr>
              <a:t>OKUL REHBERLİK VE PSİKOLOJİK DANIŞMA </a:t>
            </a:r>
            <a:r>
              <a:rPr lang="tr-TR" sz="2000" dirty="0">
                <a:cs typeface="Arial" charset="0"/>
              </a:rPr>
              <a:t>PROGRAMI HAZIRLAMA</a:t>
            </a:r>
          </a:p>
          <a:p>
            <a:pPr marL="720000" algn="just">
              <a:buFont typeface="Wingdings" panose="05000000000000000000" pitchFamily="2" charset="2"/>
              <a:buChar char="ü"/>
              <a:defRPr/>
            </a:pPr>
            <a:r>
              <a:rPr lang="tr-TR" sz="2000" dirty="0">
                <a:cs typeface="Arial" charset="0"/>
              </a:rPr>
              <a:t>Yıllık </a:t>
            </a:r>
            <a:r>
              <a:rPr lang="tr-TR" sz="2000" dirty="0" smtClean="0">
                <a:cs typeface="Arial" charset="0"/>
              </a:rPr>
              <a:t>RPD </a:t>
            </a:r>
            <a:r>
              <a:rPr lang="tr-TR" sz="2000" dirty="0">
                <a:cs typeface="Arial" charset="0"/>
              </a:rPr>
              <a:t>programı hazırlama</a:t>
            </a:r>
          </a:p>
          <a:p>
            <a:pPr marL="720000" algn="just">
              <a:buFont typeface="Wingdings" panose="05000000000000000000" pitchFamily="2" charset="2"/>
              <a:buChar char="ü"/>
              <a:defRPr/>
            </a:pPr>
            <a:r>
              <a:rPr lang="tr-TR" sz="2000" dirty="0">
                <a:cs typeface="Arial" charset="0"/>
              </a:rPr>
              <a:t>Haftalık çalışma programı hazırlama, öğrenci, öğretmen, veli randevu girişi</a:t>
            </a:r>
          </a:p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tr-TR" sz="2000" dirty="0" smtClean="0">
                <a:cs typeface="Arial" charset="0"/>
              </a:rPr>
              <a:t>RPD HİZMETLERİ </a:t>
            </a:r>
            <a:r>
              <a:rPr lang="tr-TR" sz="2000" dirty="0">
                <a:cs typeface="Arial" charset="0"/>
              </a:rPr>
              <a:t>VERİ GİRİŞİ</a:t>
            </a:r>
          </a:p>
          <a:p>
            <a:pPr marL="702900" indent="-342900" algn="just">
              <a:buFont typeface="Wingdings" panose="05000000000000000000" pitchFamily="2" charset="2"/>
              <a:buChar char="ü"/>
              <a:defRPr/>
            </a:pPr>
            <a:r>
              <a:rPr lang="tr-TR" sz="2000" dirty="0">
                <a:cs typeface="Arial" charset="0"/>
              </a:rPr>
              <a:t>Grup çalışmaları (e-okul sınıf/şube sayıları uyumlu)</a:t>
            </a:r>
          </a:p>
          <a:p>
            <a:pPr marL="702900" indent="-342900" algn="just">
              <a:buFont typeface="Wingdings" panose="05000000000000000000" pitchFamily="2" charset="2"/>
              <a:buChar char="ü"/>
              <a:defRPr/>
            </a:pPr>
            <a:r>
              <a:rPr lang="tr-TR" sz="2000" dirty="0">
                <a:cs typeface="Arial" charset="0"/>
              </a:rPr>
              <a:t>Bireysel çalışmalar (öğrenci </a:t>
            </a:r>
            <a:r>
              <a:rPr lang="tr-TR" sz="2000" dirty="0" err="1">
                <a:cs typeface="Arial" charset="0"/>
              </a:rPr>
              <a:t>T.C’si</a:t>
            </a:r>
            <a:r>
              <a:rPr lang="tr-TR" sz="2000" dirty="0">
                <a:cs typeface="Arial" charset="0"/>
              </a:rPr>
              <a:t> üzerinden veri girişi)</a:t>
            </a:r>
          </a:p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tr-TR" sz="2000" dirty="0" smtClean="0">
                <a:cs typeface="Arial" charset="0"/>
              </a:rPr>
              <a:t>RPD </a:t>
            </a:r>
            <a:r>
              <a:rPr lang="tr-TR" sz="2000" dirty="0">
                <a:cs typeface="Arial" charset="0"/>
              </a:rPr>
              <a:t>HİZMETLERİ </a:t>
            </a:r>
            <a:r>
              <a:rPr lang="tr-TR" sz="2000" dirty="0" smtClean="0">
                <a:cs typeface="Arial" charset="0"/>
              </a:rPr>
              <a:t>RAPORLAMA</a:t>
            </a:r>
          </a:p>
          <a:p>
            <a:pPr marL="0" indent="0" algn="just">
              <a:buNone/>
              <a:defRPr/>
            </a:pPr>
            <a:endParaRPr lang="tr-TR" sz="2000" dirty="0" smtClean="0"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tr-TR" sz="2000" dirty="0">
                <a:cs typeface="Arial" charset="0"/>
              </a:rPr>
              <a:t>RAM’a öğrenci yönlendirme işlemleri</a:t>
            </a:r>
          </a:p>
          <a:p>
            <a:pPr marL="0" indent="0" algn="just">
              <a:buNone/>
              <a:defRPr/>
            </a:pPr>
            <a:endParaRPr lang="tr-TR" sz="2000" dirty="0" smtClean="0">
              <a:cs typeface="Arial" charset="0"/>
            </a:endParaRPr>
          </a:p>
          <a:p>
            <a:pPr marL="0" indent="0" algn="just">
              <a:buNone/>
              <a:defRPr/>
            </a:pPr>
            <a:endParaRPr lang="tr-TR" sz="2000" dirty="0"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endParaRPr lang="tr-TR" sz="2000" dirty="0">
              <a:cs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endParaRPr lang="tr-TR" sz="2000" dirty="0">
              <a:cs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algn="just">
              <a:defRPr/>
            </a:pPr>
            <a:endParaRPr lang="tr-TR" sz="1800" dirty="0">
              <a:cs typeface="Arial" charset="0"/>
            </a:endParaRPr>
          </a:p>
          <a:p>
            <a:pPr algn="just">
              <a:defRPr/>
            </a:pPr>
            <a:endParaRPr lang="tr-TR" sz="1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9909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" y="57665"/>
            <a:ext cx="1068214" cy="1089472"/>
          </a:xfrm>
          <a:prstGeom prst="rect">
            <a:avLst/>
          </a:prstGeom>
        </p:spPr>
      </p:pic>
      <p:sp>
        <p:nvSpPr>
          <p:cNvPr id="4" name="Dikdörtgen 1"/>
          <p:cNvSpPr>
            <a:spLocks noChangeArrowheads="1"/>
          </p:cNvSpPr>
          <p:nvPr/>
        </p:nvSpPr>
        <p:spPr bwMode="auto">
          <a:xfrm>
            <a:off x="1125879" y="237726"/>
            <a:ext cx="10012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tr-TR" sz="2400" b="1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EĞİTİM KURUMU MÜDÜRÜ EKRANINDA YAPILAN İŞLEMLER</a:t>
            </a:r>
            <a:endParaRPr lang="tr-TR" altLang="tr-TR" sz="24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Dikdörtgen 1"/>
          <p:cNvSpPr>
            <a:spLocks noChangeArrowheads="1"/>
          </p:cNvSpPr>
          <p:nvPr/>
        </p:nvSpPr>
        <p:spPr bwMode="auto">
          <a:xfrm>
            <a:off x="1966139" y="1147137"/>
            <a:ext cx="9385601" cy="685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tr-TR" sz="2000" dirty="0"/>
              <a:t>Özel hedef girişi </a:t>
            </a:r>
            <a:endParaRPr lang="tr-TR" sz="2000" dirty="0" smtClean="0"/>
          </a:p>
          <a:p>
            <a:pPr marL="0" indent="0" algn="just">
              <a:buNone/>
              <a:defRPr/>
            </a:pPr>
            <a:endParaRPr lang="tr-TR" sz="2000" dirty="0"/>
          </a:p>
          <a:p>
            <a:pPr lvl="0" algn="just">
              <a:buFont typeface="Wingdings" panose="05000000000000000000" pitchFamily="2" charset="2"/>
              <a:buChar char="v"/>
              <a:defRPr/>
            </a:pPr>
            <a:r>
              <a:rPr lang="tr-TR" sz="2000" dirty="0" smtClean="0"/>
              <a:t>Okul Rehberlik ve Psikolojik Danışma Programı </a:t>
            </a:r>
            <a:r>
              <a:rPr lang="tr-TR" sz="2000" dirty="0"/>
              <a:t>görüntüleme, onaylama ve sistem üzerinden RAM’a iletme</a:t>
            </a:r>
          </a:p>
          <a:p>
            <a:pPr marL="0" lvl="0" indent="0" algn="just">
              <a:buNone/>
              <a:defRPr/>
            </a:pPr>
            <a:endParaRPr lang="tr-TR" sz="2000" dirty="0"/>
          </a:p>
          <a:p>
            <a:pPr lvl="0" algn="just">
              <a:buFont typeface="Wingdings" panose="05000000000000000000" pitchFamily="2" charset="2"/>
              <a:buChar char="v"/>
              <a:defRPr/>
            </a:pPr>
            <a:r>
              <a:rPr lang="tr-TR" sz="2000" dirty="0" smtClean="0"/>
              <a:t>Rehber öğretmen/Psikolojik danışmanın haftalık </a:t>
            </a:r>
            <a:r>
              <a:rPr lang="tr-TR" sz="2000" dirty="0"/>
              <a:t>programını görüntüleme</a:t>
            </a:r>
          </a:p>
          <a:p>
            <a:pPr marL="0" lvl="0" indent="0" algn="just">
              <a:buNone/>
              <a:defRPr/>
            </a:pPr>
            <a:endParaRPr lang="tr-TR" sz="2000" dirty="0"/>
          </a:p>
          <a:p>
            <a:pPr lvl="0" algn="just">
              <a:buFont typeface="Wingdings" panose="05000000000000000000" pitchFamily="2" charset="2"/>
              <a:buChar char="v"/>
              <a:defRPr/>
            </a:pPr>
            <a:r>
              <a:rPr lang="tr-TR" sz="2000" dirty="0"/>
              <a:t>Eğitim kurumunda sunulan rehberlik </a:t>
            </a:r>
            <a:r>
              <a:rPr lang="tr-TR" sz="2000" dirty="0" smtClean="0"/>
              <a:t>ve psikolojik danışma hizmetlerine </a:t>
            </a:r>
            <a:r>
              <a:rPr lang="tr-TR" sz="2000" dirty="0"/>
              <a:t>ait verileri izleme</a:t>
            </a:r>
          </a:p>
          <a:p>
            <a:pPr marL="0" lvl="0" indent="0" algn="just">
              <a:buNone/>
              <a:defRPr/>
            </a:pPr>
            <a:endParaRPr lang="tr-TR" sz="2000" dirty="0"/>
          </a:p>
          <a:p>
            <a:pPr lvl="0" algn="just">
              <a:buFont typeface="Wingdings" panose="05000000000000000000" pitchFamily="2" charset="2"/>
              <a:buChar char="v"/>
              <a:defRPr/>
            </a:pPr>
            <a:r>
              <a:rPr lang="tr-TR" sz="2000" dirty="0"/>
              <a:t>Yönlendirme formu görüntüleme, onaylama, sistem üzerinden RAM’a iletme</a:t>
            </a:r>
          </a:p>
          <a:p>
            <a:pPr marL="0" indent="0" algn="just">
              <a:buNone/>
              <a:defRPr/>
            </a:pPr>
            <a:endParaRPr lang="tr-TR" sz="2000" dirty="0">
              <a:cs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endParaRPr lang="tr-TR" sz="2000" dirty="0">
              <a:cs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algn="just">
              <a:defRPr/>
            </a:pPr>
            <a:endParaRPr lang="tr-TR" sz="1800" dirty="0">
              <a:cs typeface="Arial" charset="0"/>
            </a:endParaRPr>
          </a:p>
          <a:p>
            <a:pPr algn="just">
              <a:defRPr/>
            </a:pPr>
            <a:endParaRPr lang="tr-TR" sz="1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3310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" y="57665"/>
            <a:ext cx="1068214" cy="1089472"/>
          </a:xfrm>
          <a:prstGeom prst="rect">
            <a:avLst/>
          </a:prstGeom>
        </p:spPr>
      </p:pic>
      <p:sp>
        <p:nvSpPr>
          <p:cNvPr id="4" name="Dikdörtgen 1"/>
          <p:cNvSpPr>
            <a:spLocks noChangeArrowheads="1"/>
          </p:cNvSpPr>
          <p:nvPr/>
        </p:nvSpPr>
        <p:spPr bwMode="auto">
          <a:xfrm>
            <a:off x="1125879" y="237726"/>
            <a:ext cx="98295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tr-TR" sz="2000" b="1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REHBERLİK  VE  ARAŞTIRMA MERKEZLERİNDE  YAPILAN İŞLEMLER</a:t>
            </a:r>
            <a:endParaRPr lang="tr-TR" altLang="tr-TR" sz="2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Dikdörtgen 1"/>
          <p:cNvSpPr>
            <a:spLocks noChangeArrowheads="1"/>
          </p:cNvSpPr>
          <p:nvPr/>
        </p:nvSpPr>
        <p:spPr bwMode="auto">
          <a:xfrm>
            <a:off x="1933303" y="949235"/>
            <a:ext cx="9418437" cy="820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r>
              <a:rPr lang="tr-TR" sz="2000" dirty="0"/>
              <a:t>Rehberlik ve Psikolojik Danışma Hizmetleri Bölümü Yıllık Plan </a:t>
            </a:r>
            <a:r>
              <a:rPr lang="tr-TR" sz="2000" dirty="0" smtClean="0"/>
              <a:t>Hazırlama</a:t>
            </a:r>
          </a:p>
          <a:p>
            <a:endParaRPr lang="tr-TR" sz="2000" dirty="0"/>
          </a:p>
          <a:p>
            <a:r>
              <a:rPr lang="tr-TR" sz="2000" dirty="0"/>
              <a:t>Rehberlik ve Psikolojik Danışma Hizmetleri </a:t>
            </a:r>
            <a:r>
              <a:rPr lang="tr-TR" sz="2000" dirty="0" smtClean="0"/>
              <a:t>Bölümü Randevu İşlemleri</a:t>
            </a:r>
          </a:p>
          <a:p>
            <a:endParaRPr lang="tr-TR" sz="2000" dirty="0"/>
          </a:p>
          <a:p>
            <a:r>
              <a:rPr lang="tr-TR" sz="2000" dirty="0" smtClean="0"/>
              <a:t>Rehberlik ve Psikolojik Danışma Hizmetleri Bölümü Tarafından Yapılan Çalışmaların Veri Girişi</a:t>
            </a:r>
          </a:p>
          <a:p>
            <a:endParaRPr lang="tr-TR" sz="2000" dirty="0" smtClean="0"/>
          </a:p>
          <a:p>
            <a:pPr algn="just">
              <a:defRPr/>
            </a:pPr>
            <a:r>
              <a:rPr lang="tr-TR" sz="2000" dirty="0" smtClean="0"/>
              <a:t>Eğitim Kurumlarının Hazırladığı Okul Rehberlik ve Psikolojik Danışma Programlarını Görüntüleme</a:t>
            </a:r>
          </a:p>
          <a:p>
            <a:pPr algn="just">
              <a:defRPr/>
            </a:pPr>
            <a:endParaRPr lang="tr-TR" sz="2000" dirty="0" smtClean="0"/>
          </a:p>
          <a:p>
            <a:pPr algn="just">
              <a:defRPr/>
            </a:pPr>
            <a:r>
              <a:rPr lang="tr-TR" sz="2000" dirty="0" smtClean="0"/>
              <a:t>Eğitim Kurumlarının Sistem Üzerinden Gönderdiği Yönlendirme Formlarını Görüntüleme </a:t>
            </a:r>
          </a:p>
          <a:p>
            <a:pPr algn="just">
              <a:defRPr/>
            </a:pPr>
            <a:endParaRPr lang="tr-TR" sz="2000" dirty="0" smtClean="0"/>
          </a:p>
          <a:p>
            <a:pPr algn="just">
              <a:defRPr/>
            </a:pPr>
            <a:r>
              <a:rPr lang="tr-TR" sz="2000" dirty="0" smtClean="0"/>
              <a:t>Sorumluluk Bölgesindeki Eğitim Kurumlarında Sunulan RPD Hizmetlerine Ait Verileri İzleme</a:t>
            </a:r>
          </a:p>
          <a:p>
            <a:pPr marL="0" indent="0" algn="just">
              <a:buNone/>
              <a:defRPr/>
            </a:pPr>
            <a:endParaRPr lang="tr-TR" sz="2000" dirty="0">
              <a:cs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endParaRPr lang="tr-TR" sz="2000" dirty="0">
              <a:cs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algn="just">
              <a:defRPr/>
            </a:pPr>
            <a:endParaRPr lang="tr-TR" sz="1800" dirty="0">
              <a:cs typeface="Arial" charset="0"/>
            </a:endParaRPr>
          </a:p>
          <a:p>
            <a:pPr algn="just">
              <a:defRPr/>
            </a:pPr>
            <a:endParaRPr lang="tr-TR" sz="1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7262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" y="57665"/>
            <a:ext cx="1068214" cy="1089472"/>
          </a:xfrm>
          <a:prstGeom prst="rect">
            <a:avLst/>
          </a:prstGeom>
        </p:spPr>
      </p:pic>
      <p:sp>
        <p:nvSpPr>
          <p:cNvPr id="4" name="Dikdörtgen 1"/>
          <p:cNvSpPr>
            <a:spLocks noChangeArrowheads="1"/>
          </p:cNvSpPr>
          <p:nvPr/>
        </p:nvSpPr>
        <p:spPr bwMode="auto">
          <a:xfrm>
            <a:off x="1125879" y="237726"/>
            <a:ext cx="10020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tr-TR" sz="1800" b="1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BAKANLIK, İL  VE İLÇE  MİLLİ EĞİTİM MÜDÜRLÜĞÜ EKRANLARINDA YAPILAN İŞLEMLER</a:t>
            </a:r>
            <a:endParaRPr lang="tr-TR" altLang="tr-TR" sz="18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Dikdörtgen 1"/>
          <p:cNvSpPr>
            <a:spLocks noChangeArrowheads="1"/>
          </p:cNvSpPr>
          <p:nvPr/>
        </p:nvSpPr>
        <p:spPr bwMode="auto">
          <a:xfrm>
            <a:off x="1262743" y="1147137"/>
            <a:ext cx="10088997" cy="683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marL="0" indent="0" algn="just">
              <a:spcAft>
                <a:spcPts val="600"/>
              </a:spcAft>
              <a:buNone/>
              <a:defRPr/>
            </a:pPr>
            <a:r>
              <a:rPr lang="tr-TR" sz="2000" dirty="0" smtClean="0">
                <a:cs typeface="Arial" charset="0"/>
              </a:rPr>
              <a:t>BAKANLIK </a:t>
            </a:r>
            <a:endParaRPr lang="tr-TR" sz="2000" dirty="0">
              <a:cs typeface="Arial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/>
              <a:t>Genel hedef girişi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tr-TR" sz="2000" dirty="0" smtClean="0"/>
              <a:t>Eğitim </a:t>
            </a:r>
            <a:r>
              <a:rPr lang="tr-TR" sz="2000" dirty="0"/>
              <a:t>kurumlarında sunulan </a:t>
            </a:r>
            <a:r>
              <a:rPr lang="tr-TR" sz="2000" dirty="0" smtClean="0"/>
              <a:t>rehberlik ve psikolojik danışma </a:t>
            </a:r>
            <a:r>
              <a:rPr lang="tr-TR" sz="2000" dirty="0"/>
              <a:t>hizmetlerine ait verileri izleme</a:t>
            </a:r>
          </a:p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marL="0" indent="0" algn="just">
              <a:spcAft>
                <a:spcPts val="600"/>
              </a:spcAft>
              <a:buNone/>
              <a:defRPr/>
            </a:pPr>
            <a:r>
              <a:rPr lang="tr-TR" sz="2000" dirty="0" smtClean="0">
                <a:cs typeface="Arial" charset="0"/>
              </a:rPr>
              <a:t>İL MİLLİ EĞİTİM MÜDÜRLÜKLERİ</a:t>
            </a:r>
            <a:endParaRPr lang="tr-TR" sz="2000" dirty="0">
              <a:cs typeface="Arial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tr-TR" sz="2000" dirty="0"/>
              <a:t>Yerel hedef girişi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tr-TR" sz="2000" dirty="0"/>
              <a:t>Eğitim kurumlarında sunulan </a:t>
            </a:r>
            <a:r>
              <a:rPr lang="tr-TR" sz="2000" dirty="0" smtClean="0"/>
              <a:t>rehberlik ve psikolojik danışma hizmetlerine </a:t>
            </a:r>
            <a:r>
              <a:rPr lang="tr-TR" sz="2000" dirty="0"/>
              <a:t>ait verileri izleme</a:t>
            </a:r>
          </a:p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marL="0" indent="0" algn="just">
              <a:spcAft>
                <a:spcPts val="600"/>
              </a:spcAft>
              <a:buNone/>
              <a:defRPr/>
            </a:pPr>
            <a:r>
              <a:rPr lang="tr-TR" sz="2000" dirty="0" smtClean="0">
                <a:cs typeface="Arial" charset="0"/>
              </a:rPr>
              <a:t>İLÇE </a:t>
            </a:r>
            <a:r>
              <a:rPr lang="tr-TR" sz="2000" dirty="0">
                <a:cs typeface="Arial" charset="0"/>
              </a:rPr>
              <a:t>MİLLİ EĞİTİM MÜDÜRLÜKLERİ</a:t>
            </a:r>
          </a:p>
          <a:p>
            <a:pPr lvl="0" algn="just">
              <a:buFont typeface="Wingdings" panose="05000000000000000000" pitchFamily="2" charset="2"/>
              <a:buChar char="v"/>
              <a:defRPr/>
            </a:pPr>
            <a:r>
              <a:rPr lang="tr-TR" sz="2000" dirty="0"/>
              <a:t>Eğitim kurumlarında sunulan rehberlik </a:t>
            </a:r>
            <a:r>
              <a:rPr lang="tr-TR" sz="2000" dirty="0" smtClean="0"/>
              <a:t>ve psikolojik danışma hizmetlerine </a:t>
            </a:r>
            <a:r>
              <a:rPr lang="tr-TR" sz="2000" dirty="0"/>
              <a:t>ait verileri izleme</a:t>
            </a:r>
          </a:p>
          <a:p>
            <a:pPr marL="0" indent="0" algn="just">
              <a:buNone/>
              <a:defRPr/>
            </a:pPr>
            <a:endParaRPr lang="tr-TR" sz="2000" dirty="0">
              <a:cs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endParaRPr lang="tr-TR" sz="2000" dirty="0">
              <a:cs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algn="just">
              <a:defRPr/>
            </a:pPr>
            <a:endParaRPr lang="tr-TR" sz="1800" dirty="0">
              <a:cs typeface="Arial" charset="0"/>
            </a:endParaRPr>
          </a:p>
          <a:p>
            <a:pPr algn="just">
              <a:defRPr/>
            </a:pPr>
            <a:endParaRPr lang="tr-TR" sz="1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7010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" y="57665"/>
            <a:ext cx="1068214" cy="1089472"/>
          </a:xfrm>
          <a:prstGeom prst="rect">
            <a:avLst/>
          </a:prstGeom>
        </p:spPr>
      </p:pic>
      <p:sp>
        <p:nvSpPr>
          <p:cNvPr id="4" name="Dikdörtgen 1"/>
          <p:cNvSpPr>
            <a:spLocks noChangeArrowheads="1"/>
          </p:cNvSpPr>
          <p:nvPr/>
        </p:nvSpPr>
        <p:spPr bwMode="auto">
          <a:xfrm>
            <a:off x="1125879" y="237726"/>
            <a:ext cx="10020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tr-TR" altLang="tr-TR" sz="2400" b="1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SINIF/BRANŞ ÖĞRETMENİ EKRANLARINDA YAPILAN İŞLEMLER</a:t>
            </a:r>
            <a:endParaRPr lang="tr-TR" altLang="tr-TR" sz="24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Dikdörtgen 1"/>
          <p:cNvSpPr>
            <a:spLocks noChangeArrowheads="1"/>
          </p:cNvSpPr>
          <p:nvPr/>
        </p:nvSpPr>
        <p:spPr bwMode="auto">
          <a:xfrm>
            <a:off x="1966139" y="1147137"/>
            <a:ext cx="9385601" cy="40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tr-TR" sz="2000" dirty="0" smtClean="0">
                <a:cs typeface="Arial" charset="0"/>
              </a:rPr>
              <a:t>RAM’a </a:t>
            </a:r>
            <a:r>
              <a:rPr lang="tr-TR" sz="2000" dirty="0">
                <a:cs typeface="Arial" charset="0"/>
              </a:rPr>
              <a:t>öğrenci </a:t>
            </a:r>
            <a:r>
              <a:rPr lang="tr-TR" sz="2000">
                <a:cs typeface="Arial" charset="0"/>
              </a:rPr>
              <a:t>yönlendirme </a:t>
            </a:r>
            <a:r>
              <a:rPr lang="tr-TR" sz="2000" smtClean="0">
                <a:cs typeface="Arial" charset="0"/>
              </a:rPr>
              <a:t>işlemleri</a:t>
            </a:r>
          </a:p>
          <a:p>
            <a:pPr marL="0" indent="0" algn="just">
              <a:buNone/>
              <a:defRPr/>
            </a:pPr>
            <a:endParaRPr lang="tr-TR" sz="2000" dirty="0" smtClean="0"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tr-TR" sz="2000" dirty="0" smtClean="0">
                <a:cs typeface="Arial" charset="0"/>
              </a:rPr>
              <a:t>Sınıf/branş öğretmenlerinin veri izleme yetkisi bulunmamaktadır.</a:t>
            </a:r>
            <a:endParaRPr lang="tr-TR" sz="2000" dirty="0">
              <a:cs typeface="Arial" charset="0"/>
            </a:endParaRPr>
          </a:p>
          <a:p>
            <a:pPr marL="0" indent="0" algn="just">
              <a:buNone/>
              <a:defRPr/>
            </a:pPr>
            <a:endParaRPr lang="tr-TR" sz="2000" dirty="0">
              <a:cs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endParaRPr lang="tr-TR" sz="2000" dirty="0">
              <a:cs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algn="just">
              <a:defRPr/>
            </a:pPr>
            <a:endParaRPr lang="tr-TR" sz="1800" dirty="0">
              <a:cs typeface="Arial" charset="0"/>
            </a:endParaRPr>
          </a:p>
          <a:p>
            <a:pPr algn="just">
              <a:defRPr/>
            </a:pPr>
            <a:endParaRPr lang="tr-TR" sz="1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50039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" y="57665"/>
            <a:ext cx="1068214" cy="108947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44698" y="1403797"/>
            <a:ext cx="112010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tr-TR" dirty="0" smtClean="0"/>
          </a:p>
          <a:p>
            <a:pPr lvl="0" algn="just"/>
            <a:endParaRPr lang="tr-TR" dirty="0"/>
          </a:p>
          <a:p>
            <a:pPr lvl="0" algn="just"/>
            <a:endParaRPr lang="tr-TR" dirty="0" smtClean="0"/>
          </a:p>
          <a:p>
            <a:pPr lvl="0" algn="just"/>
            <a:endParaRPr lang="tr-TR" dirty="0"/>
          </a:p>
          <a:p>
            <a:pPr lvl="0" algn="just"/>
            <a:r>
              <a:rPr lang="tr-TR" dirty="0" smtClean="0"/>
              <a:t>Sistematik </a:t>
            </a:r>
            <a:r>
              <a:rPr lang="tr-TR" dirty="0"/>
              <a:t>olarak sınıflandırılmış </a:t>
            </a:r>
            <a:r>
              <a:rPr lang="tr-TR" dirty="0" smtClean="0"/>
              <a:t>rehberlik ve psikolojik danışma hizmetlerinin </a:t>
            </a:r>
            <a:r>
              <a:rPr lang="tr-TR" dirty="0"/>
              <a:t>eğitim kurumlarında bir program dahilinde sunulması, yürütülmesi ve </a:t>
            </a:r>
            <a:r>
              <a:rPr lang="tr-TR" dirty="0" err="1"/>
              <a:t>raporlaştırılmasını</a:t>
            </a:r>
            <a:r>
              <a:rPr lang="tr-TR" dirty="0"/>
              <a:t>; </a:t>
            </a:r>
            <a:endParaRPr lang="tr-TR" dirty="0" smtClean="0"/>
          </a:p>
          <a:p>
            <a:pPr lvl="0" algn="just"/>
            <a:endParaRPr lang="tr-TR" dirty="0"/>
          </a:p>
          <a:p>
            <a:pPr lvl="0" algn="just"/>
            <a:endParaRPr lang="tr-TR" dirty="0" smtClean="0"/>
          </a:p>
          <a:p>
            <a:pPr algn="just"/>
            <a:r>
              <a:rPr lang="tr-TR" dirty="0"/>
              <a:t>Bu hizmetlerin Bakanlık taşra ve merkez teşkilatlarında görev yapan personel tarafından yetki alanlarına göre izlenmesini sağlayan, </a:t>
            </a:r>
            <a:r>
              <a:rPr lang="tr-TR" dirty="0" smtClean="0"/>
              <a:t>MEBBİS </a:t>
            </a:r>
            <a:r>
              <a:rPr lang="tr-TR" dirty="0"/>
              <a:t>üzerinde hazırlanan modüldür.</a:t>
            </a:r>
          </a:p>
          <a:p>
            <a:pPr lvl="0" algn="just"/>
            <a:endParaRPr lang="tr-TR" dirty="0"/>
          </a:p>
          <a:p>
            <a:pPr lvl="0" algn="just"/>
            <a:endParaRPr lang="tr-TR" dirty="0" smtClean="0"/>
          </a:p>
          <a:p>
            <a:pPr lvl="0" algn="just"/>
            <a:endParaRPr lang="tr-TR" dirty="0"/>
          </a:p>
          <a:p>
            <a:pPr lvl="0" algn="just"/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867662" y="57665"/>
            <a:ext cx="10079380" cy="457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2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e-REHBERLİK SİSTEMİ NEDİR?</a:t>
            </a:r>
            <a:endParaRPr lang="tr-TR" sz="2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94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" y="57665"/>
            <a:ext cx="1068214" cy="1089472"/>
          </a:xfrm>
          <a:prstGeom prst="rect">
            <a:avLst/>
          </a:prstGeom>
        </p:spPr>
      </p:pic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698335852"/>
              </p:ext>
            </p:extLst>
          </p:nvPr>
        </p:nvGraphicFramePr>
        <p:xfrm>
          <a:off x="1791704" y="2069072"/>
          <a:ext cx="7992888" cy="3481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Dikdörtgen 1"/>
          <p:cNvSpPr>
            <a:spLocks noChangeArrowheads="1"/>
          </p:cNvSpPr>
          <p:nvPr/>
        </p:nvSpPr>
        <p:spPr bwMode="auto">
          <a:xfrm>
            <a:off x="3204047" y="886766"/>
            <a:ext cx="8640762" cy="217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defRPr/>
            </a:pPr>
            <a:endParaRPr lang="tr-TR" sz="2000" dirty="0">
              <a:cs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tr-TR" sz="2000" dirty="0">
              <a:cs typeface="Arial" charset="0"/>
            </a:endParaRPr>
          </a:p>
          <a:p>
            <a:pPr algn="just">
              <a:defRPr/>
            </a:pPr>
            <a:endParaRPr lang="tr-TR" sz="1800" dirty="0">
              <a:cs typeface="Arial" charset="0"/>
            </a:endParaRPr>
          </a:p>
          <a:p>
            <a:pPr algn="just">
              <a:defRPr/>
            </a:pPr>
            <a:endParaRPr lang="tr-TR" sz="1800" dirty="0">
              <a:cs typeface="Arial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270905" y="258716"/>
            <a:ext cx="9276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e-REHBERLİK SİSTEMİNİN GELİŞTİRİLME AMACI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9209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" y="57665"/>
            <a:ext cx="1068214" cy="108947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44698" y="1403797"/>
            <a:ext cx="11201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tr-TR" dirty="0"/>
          </a:p>
          <a:p>
            <a:pPr lvl="0" algn="just"/>
            <a:endParaRPr lang="tr-TR" dirty="0" smtClean="0"/>
          </a:p>
          <a:p>
            <a:pPr lvl="0" algn="just"/>
            <a:endParaRPr lang="tr-TR" dirty="0"/>
          </a:p>
          <a:p>
            <a:pPr lvl="0" algn="just"/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867662" y="57665"/>
            <a:ext cx="10079380" cy="457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2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SİSTEMDE REHBERLİK VE PSİKOLOJİK DANIŞMA HİZMETLERİ</a:t>
            </a:r>
            <a:endParaRPr lang="tr-TR" sz="2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İçerik Yer Tutucu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859560"/>
              </p:ext>
            </p:extLst>
          </p:nvPr>
        </p:nvGraphicFramePr>
        <p:xfrm>
          <a:off x="1765739" y="1608082"/>
          <a:ext cx="8213834" cy="4193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3765479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" y="57665"/>
            <a:ext cx="1068214" cy="1089472"/>
          </a:xfrm>
          <a:prstGeom prst="rect">
            <a:avLst/>
          </a:prstGeom>
        </p:spPr>
      </p:pic>
      <p:sp>
        <p:nvSpPr>
          <p:cNvPr id="4" name="Dikdörtgen 1"/>
          <p:cNvSpPr>
            <a:spLocks noChangeArrowheads="1"/>
          </p:cNvSpPr>
          <p:nvPr/>
        </p:nvSpPr>
        <p:spPr bwMode="auto">
          <a:xfrm>
            <a:off x="900113" y="220663"/>
            <a:ext cx="94282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tr-TR" sz="2000" b="1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MEB REHBERLİK VE PSİKOLOJİK DANIŞMA HİZMETLERİ SUNUM SİSTEMİ</a:t>
            </a:r>
            <a:endParaRPr lang="tr-TR" altLang="tr-TR" sz="2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Dikdörtgen 1"/>
          <p:cNvSpPr>
            <a:spLocks noChangeArrowheads="1"/>
          </p:cNvSpPr>
          <p:nvPr/>
        </p:nvSpPr>
        <p:spPr bwMode="auto">
          <a:xfrm>
            <a:off x="167425" y="1310135"/>
            <a:ext cx="12024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buNone/>
              <a:defRPr/>
            </a:pPr>
            <a:r>
              <a:rPr lang="tr-T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E-Rehberlik Sistemi, okul </a:t>
            </a:r>
            <a:r>
              <a:rPr lang="tr-T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 kurumlarda sunulan rehberlik </a:t>
            </a:r>
            <a:r>
              <a:rPr lang="tr-T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 psikolojik danışma hizmetlerinin </a:t>
            </a:r>
            <a:r>
              <a:rPr lang="tr-T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standart, görünür ve hesap verebilir nitelikte olmasını sağlamak amacıyla </a:t>
            </a:r>
            <a:r>
              <a:rPr lang="tr-T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oluşturulan MEB Rehberlik ve Psikolojik Danışma Hizmetleri </a:t>
            </a:r>
            <a:r>
              <a:rPr lang="tr-T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Sunum Sistemi </a:t>
            </a:r>
            <a:r>
              <a:rPr lang="tr-T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temel alınarak hazırlanmıştır. </a:t>
            </a:r>
            <a:endParaRPr lang="tr-T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Resim 7"/>
          <p:cNvPicPr/>
          <p:nvPr/>
        </p:nvPicPr>
        <p:blipFill rotWithShape="1">
          <a:blip r:embed="rId4"/>
          <a:srcRect l="554" t="15615" r="13121" b="39805"/>
          <a:stretch/>
        </p:blipFill>
        <p:spPr bwMode="auto">
          <a:xfrm>
            <a:off x="0" y="2057908"/>
            <a:ext cx="12192000" cy="48000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109899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" y="16476"/>
            <a:ext cx="1068214" cy="1089472"/>
          </a:xfrm>
          <a:prstGeom prst="rect">
            <a:avLst/>
          </a:prstGeom>
        </p:spPr>
      </p:pic>
      <p:pic>
        <p:nvPicPr>
          <p:cNvPr id="6" name="Resim 5"/>
          <p:cNvPicPr/>
          <p:nvPr/>
        </p:nvPicPr>
        <p:blipFill rotWithShape="1">
          <a:blip r:embed="rId4"/>
          <a:srcRect l="1108" t="30379" r="5147" b="9984"/>
          <a:stretch/>
        </p:blipFill>
        <p:spPr bwMode="auto">
          <a:xfrm>
            <a:off x="0" y="16476"/>
            <a:ext cx="12192000" cy="6841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398256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" y="57665"/>
            <a:ext cx="1068214" cy="1089472"/>
          </a:xfrm>
          <a:prstGeom prst="rect">
            <a:avLst/>
          </a:prstGeom>
        </p:spPr>
      </p:pic>
      <p:pic>
        <p:nvPicPr>
          <p:cNvPr id="6" name="Resim 5"/>
          <p:cNvPicPr/>
          <p:nvPr/>
        </p:nvPicPr>
        <p:blipFill rotWithShape="1">
          <a:blip r:embed="rId4"/>
          <a:srcRect l="870" t="11533" r="4966" b="11222"/>
          <a:stretch/>
        </p:blipFill>
        <p:spPr bwMode="auto">
          <a:xfrm>
            <a:off x="0" y="-73891"/>
            <a:ext cx="12191999" cy="6931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339119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" y="57665"/>
            <a:ext cx="1068214" cy="1089472"/>
          </a:xfrm>
          <a:prstGeom prst="rect">
            <a:avLst/>
          </a:prstGeom>
        </p:spPr>
      </p:pic>
      <p:sp>
        <p:nvSpPr>
          <p:cNvPr id="4" name="Dikdörtgen 1"/>
          <p:cNvSpPr>
            <a:spLocks noChangeArrowheads="1"/>
          </p:cNvSpPr>
          <p:nvPr/>
        </p:nvSpPr>
        <p:spPr bwMode="auto">
          <a:xfrm>
            <a:off x="1125879" y="237726"/>
            <a:ext cx="105858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tr-TR" sz="1800" b="1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MODÜLDE  REHBERLİK ve PSİKOLOJİK DANIŞMA  HİZMETLERİNİN KAPSAMI VE ÖZELLİKLERİ</a:t>
            </a:r>
            <a:endParaRPr lang="tr-TR" altLang="tr-TR" sz="18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7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47341"/>
              </p:ext>
            </p:extLst>
          </p:nvPr>
        </p:nvGraphicFramePr>
        <p:xfrm>
          <a:off x="2096815" y="1686910"/>
          <a:ext cx="7835460" cy="3862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485402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9" y="0"/>
            <a:ext cx="12191999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" y="57665"/>
            <a:ext cx="1068214" cy="1089472"/>
          </a:xfrm>
          <a:prstGeom prst="rect">
            <a:avLst/>
          </a:prstGeom>
        </p:spPr>
      </p:pic>
      <p:sp>
        <p:nvSpPr>
          <p:cNvPr id="6" name="Dikdörtgen 1"/>
          <p:cNvSpPr>
            <a:spLocks noChangeArrowheads="1"/>
          </p:cNvSpPr>
          <p:nvPr/>
        </p:nvSpPr>
        <p:spPr bwMode="auto">
          <a:xfrm>
            <a:off x="900113" y="220663"/>
            <a:ext cx="882577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tr-TR" sz="2600" b="1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SİSTEMİN EKRANLARI VE KULLANICILAR</a:t>
            </a:r>
            <a:endParaRPr lang="tr-TR" altLang="tr-TR" sz="26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353793"/>
              </p:ext>
            </p:extLst>
          </p:nvPr>
        </p:nvGraphicFramePr>
        <p:xfrm>
          <a:off x="2551611" y="1733009"/>
          <a:ext cx="6609806" cy="3396338"/>
        </p:xfrm>
        <a:graphic>
          <a:graphicData uri="http://schemas.openxmlformats.org/drawingml/2006/table">
            <a:tbl>
              <a:tblPr/>
              <a:tblGrid>
                <a:gridCol w="6609806"/>
              </a:tblGrid>
              <a:tr h="4557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Rehber Öğretmen/Psikolojik Danışman Ekranı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900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 Kurumu Müdürü Ekranı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900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Sınıf/Branş Öğretmeni Ekranı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900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Rehberlik Ve Araştırma Merkezi Ekranı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900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İlçe Milli Eğitim Müdürlüğü Ekranı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900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 Milli Eğitim Müdürlüğü Ekranı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900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Bakanlık Ekranı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00156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641</Words>
  <Application>Microsoft Office PowerPoint</Application>
  <PresentationFormat>Custom</PresentationFormat>
  <Paragraphs>153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Teması</vt:lpstr>
      <vt:lpstr>e-REHBERLİK SİSTEMİ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Nursen AKYUZ</dc:creator>
  <cp:lastModifiedBy>overseer</cp:lastModifiedBy>
  <cp:revision>128</cp:revision>
  <dcterms:created xsi:type="dcterms:W3CDTF">2019-03-14T07:38:27Z</dcterms:created>
  <dcterms:modified xsi:type="dcterms:W3CDTF">2020-09-17T13:28:46Z</dcterms:modified>
</cp:coreProperties>
</file>